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3"/>
  </p:notesMasterIdLst>
  <p:sldIdLst>
    <p:sldId id="256" r:id="rId2"/>
    <p:sldId id="257" r:id="rId3"/>
    <p:sldId id="259" r:id="rId4"/>
    <p:sldId id="260" r:id="rId5"/>
    <p:sldId id="261" r:id="rId6"/>
    <p:sldId id="262" r:id="rId7"/>
    <p:sldId id="263" r:id="rId8"/>
    <p:sldId id="264" r:id="rId9"/>
    <p:sldId id="265" r:id="rId10"/>
    <p:sldId id="266" r:id="rId11"/>
    <p:sldId id="267" r:id="rId12"/>
  </p:sldIdLst>
  <p:sldSz cx="9899650" cy="687546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5">
          <p15:clr>
            <a:srgbClr val="A4A3A4"/>
          </p15:clr>
        </p15:guide>
        <p15:guide id="2" pos="311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8"/>
    <p:restoredTop sz="86436" autoAdjust="0"/>
  </p:normalViewPr>
  <p:slideViewPr>
    <p:cSldViewPr snapToGrid="0">
      <p:cViewPr varScale="1">
        <p:scale>
          <a:sx n="145" d="100"/>
          <a:sy n="145" d="100"/>
        </p:scale>
        <p:origin x="1896" y="132"/>
      </p:cViewPr>
      <p:guideLst>
        <p:guide orient="horz" pos="2165"/>
        <p:guide pos="311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1pPr>
            <a:lvl2pPr marR="0" lvl="1"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2pPr>
            <a:lvl3pPr marR="0" lvl="2"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3pPr>
            <a:lvl4pPr marR="0" lvl="3"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4pPr>
            <a:lvl5pPr marR="0" lvl="4"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5pPr>
            <a:lvl6pPr marR="0" lvl="5"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6pPr>
            <a:lvl7pPr marR="0" lvl="6"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7pPr>
            <a:lvl8pPr marR="0" lvl="7"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8pPr>
            <a:lvl9pPr marR="0" lvl="8"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1pPr>
            <a:lvl2pPr marR="0" lvl="1"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2pPr>
            <a:lvl3pPr marR="0" lvl="2"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3pPr>
            <a:lvl4pPr marR="0" lvl="3"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4pPr>
            <a:lvl5pPr marR="0" lvl="4"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5pPr>
            <a:lvl6pPr marR="0" lvl="5"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6pPr>
            <a:lvl7pPr marR="0" lvl="6"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7pPr>
            <a:lvl8pPr marR="0" lvl="7"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8pPr>
            <a:lvl9pPr marR="0" lvl="8"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9pPr>
          </a:lstStyle>
          <a:p>
            <a:endParaRPr/>
          </a:p>
        </p:txBody>
      </p:sp>
      <p:sp>
        <p:nvSpPr>
          <p:cNvPr id="5" name="Google Shape;5;n"/>
          <p:cNvSpPr>
            <a:spLocks noGrp="1" noRot="1" noChangeAspect="1"/>
          </p:cNvSpPr>
          <p:nvPr>
            <p:ph type="sldImg" idx="3"/>
          </p:nvPr>
        </p:nvSpPr>
        <p:spPr>
          <a:xfrm>
            <a:off x="1206500" y="1143000"/>
            <a:ext cx="44450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1pPr>
            <a:lvl2pPr marL="914400" marR="0" lvl="1" indent="-228600" algn="l"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2pPr>
            <a:lvl3pPr marL="1371600" marR="0" lvl="2" indent="-228600" algn="l"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3pPr>
            <a:lvl4pPr marL="1828800" marR="0" lvl="3" indent="-228600" algn="l"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4pPr>
            <a:lvl5pPr marL="2286000" marR="0" lvl="4" indent="-228600" algn="l"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5pPr>
            <a:lvl6pPr marL="2743200" marR="0" lvl="5" indent="-228600" algn="l"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6pPr>
            <a:lvl7pPr marL="3200400" marR="0" lvl="6" indent="-228600" algn="l"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7pPr>
            <a:lvl8pPr marL="3657600" marR="0" lvl="7" indent="-228600" algn="l"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8pPr>
            <a:lvl9pPr marL="4114800" marR="0" lvl="8" indent="-228600" algn="l"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1pPr>
            <a:lvl2pPr marR="0" lvl="1"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2pPr>
            <a:lvl3pPr marR="0" lvl="2"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3pPr>
            <a:lvl4pPr marR="0" lvl="3"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4pPr>
            <a:lvl5pPr marR="0" lvl="4"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5pPr>
            <a:lvl6pPr marR="0" lvl="5"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6pPr>
            <a:lvl7pPr marR="0" lvl="6"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7pPr>
            <a:lvl8pPr marR="0" lvl="7"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8pPr>
            <a:lvl9pPr marR="0" lvl="8"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ko-KR" sz="1200" b="0" i="0" u="none" strike="noStrike" cap="none">
                <a:solidFill>
                  <a:schemeClr val="dk1"/>
                </a:solidFill>
                <a:latin typeface="Malgun Gothic"/>
                <a:ea typeface="Malgun Gothic"/>
                <a:cs typeface="Malgun Gothic"/>
                <a:sym typeface="Malgun Gothic"/>
              </a:rPr>
              <a:t>‹#›</a:t>
            </a:fld>
            <a:endParaRPr sz="1200" b="0" i="0" u="none" strike="noStrike" cap="none">
              <a:solidFill>
                <a:schemeClr val="dk1"/>
              </a:solidFill>
              <a:latin typeface="Malgun Gothic"/>
              <a:ea typeface="Malgun Gothic"/>
              <a:cs typeface="Malgun Gothic"/>
              <a:sym typeface="Malgun Gothic"/>
            </a:endParaRPr>
          </a:p>
        </p:txBody>
      </p:sp>
    </p:spTree>
    <p:extLst>
      <p:ext uri="{BB962C8B-B14F-4D97-AF65-F5344CB8AC3E}">
        <p14:creationId xmlns:p14="http://schemas.microsoft.com/office/powerpoint/2010/main" val="353629008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1206500" y="1143000"/>
            <a:ext cx="44450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896702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77" name="Google Shape;277;p11:notes"/>
          <p:cNvSpPr>
            <a:spLocks noGrp="1" noRot="1" noChangeAspect="1"/>
          </p:cNvSpPr>
          <p:nvPr>
            <p:ph type="sldImg" idx="2"/>
          </p:nvPr>
        </p:nvSpPr>
        <p:spPr>
          <a:xfrm>
            <a:off x="1206500" y="1143000"/>
            <a:ext cx="44450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78366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0" name="Google Shape;340;p14:notes"/>
          <p:cNvSpPr>
            <a:spLocks noGrp="1" noRot="1" noChangeAspect="1"/>
          </p:cNvSpPr>
          <p:nvPr>
            <p:ph type="sldImg" idx="2"/>
          </p:nvPr>
        </p:nvSpPr>
        <p:spPr>
          <a:xfrm>
            <a:off x="1206500" y="1143000"/>
            <a:ext cx="44450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947339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7" name="Google Shape;107;p2:notes"/>
          <p:cNvSpPr>
            <a:spLocks noGrp="1" noRot="1" noChangeAspect="1"/>
          </p:cNvSpPr>
          <p:nvPr>
            <p:ph type="sldImg" idx="2"/>
          </p:nvPr>
        </p:nvSpPr>
        <p:spPr>
          <a:xfrm>
            <a:off x="1206500" y="1143000"/>
            <a:ext cx="44450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7232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9" name="Google Shape;139;p4:notes"/>
          <p:cNvSpPr>
            <a:spLocks noGrp="1" noRot="1" noChangeAspect="1"/>
          </p:cNvSpPr>
          <p:nvPr>
            <p:ph type="sldImg" idx="2"/>
          </p:nvPr>
        </p:nvSpPr>
        <p:spPr>
          <a:xfrm>
            <a:off x="1206500" y="1143000"/>
            <a:ext cx="44450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38418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5" name="Google Shape;165;p5:notes"/>
          <p:cNvSpPr>
            <a:spLocks noGrp="1" noRot="1" noChangeAspect="1"/>
          </p:cNvSpPr>
          <p:nvPr>
            <p:ph type="sldImg" idx="2"/>
          </p:nvPr>
        </p:nvSpPr>
        <p:spPr>
          <a:xfrm>
            <a:off x="1206500" y="1143000"/>
            <a:ext cx="44450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139910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2" name="Google Shape;182;p6:notes"/>
          <p:cNvSpPr>
            <a:spLocks noGrp="1" noRot="1" noChangeAspect="1"/>
          </p:cNvSpPr>
          <p:nvPr>
            <p:ph type="sldImg" idx="2"/>
          </p:nvPr>
        </p:nvSpPr>
        <p:spPr>
          <a:xfrm>
            <a:off x="1206500" y="1143000"/>
            <a:ext cx="44450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45835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8" name="Google Shape;208;p7:notes"/>
          <p:cNvSpPr>
            <a:spLocks noGrp="1" noRot="1" noChangeAspect="1"/>
          </p:cNvSpPr>
          <p:nvPr>
            <p:ph type="sldImg" idx="2"/>
          </p:nvPr>
        </p:nvSpPr>
        <p:spPr>
          <a:xfrm>
            <a:off x="1206500" y="1143000"/>
            <a:ext cx="44450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604611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5" name="Google Shape;225;p8:notes"/>
          <p:cNvSpPr>
            <a:spLocks noGrp="1" noRot="1" noChangeAspect="1"/>
          </p:cNvSpPr>
          <p:nvPr>
            <p:ph type="sldImg" idx="2"/>
          </p:nvPr>
        </p:nvSpPr>
        <p:spPr>
          <a:xfrm>
            <a:off x="1206500" y="1143000"/>
            <a:ext cx="44450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209418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3" name="Google Shape;243;p9:notes"/>
          <p:cNvSpPr>
            <a:spLocks noGrp="1" noRot="1" noChangeAspect="1"/>
          </p:cNvSpPr>
          <p:nvPr>
            <p:ph type="sldImg" idx="2"/>
          </p:nvPr>
        </p:nvSpPr>
        <p:spPr>
          <a:xfrm>
            <a:off x="1206500" y="1143000"/>
            <a:ext cx="44450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346573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1" name="Google Shape;261;p10:notes"/>
          <p:cNvSpPr>
            <a:spLocks noGrp="1" noRot="1" noChangeAspect="1"/>
          </p:cNvSpPr>
          <p:nvPr>
            <p:ph type="sldImg" idx="2"/>
          </p:nvPr>
        </p:nvSpPr>
        <p:spPr>
          <a:xfrm>
            <a:off x="1206500" y="1143000"/>
            <a:ext cx="44450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250141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제목 슬라이드"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742474" y="1125221"/>
            <a:ext cx="8414703" cy="239368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15"/>
              <a:buFont typeface="Calibri"/>
              <a:buNone/>
              <a:defRPr sz="6015"/>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237456" y="3611210"/>
            <a:ext cx="7424738" cy="1659978"/>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3"/>
              </a:spcBef>
              <a:spcAft>
                <a:spcPts val="0"/>
              </a:spcAft>
              <a:buClr>
                <a:schemeClr val="dk1"/>
              </a:buClr>
              <a:buSzPts val="2406"/>
              <a:buNone/>
              <a:defRPr sz="2406"/>
            </a:lvl1pPr>
            <a:lvl2pPr lvl="1" algn="ctr">
              <a:lnSpc>
                <a:spcPct val="90000"/>
              </a:lnSpc>
              <a:spcBef>
                <a:spcPts val="501"/>
              </a:spcBef>
              <a:spcAft>
                <a:spcPts val="0"/>
              </a:spcAft>
              <a:buClr>
                <a:schemeClr val="dk1"/>
              </a:buClr>
              <a:buSzPts val="2005"/>
              <a:buNone/>
              <a:defRPr sz="2004"/>
            </a:lvl2pPr>
            <a:lvl3pPr lvl="2" algn="ctr">
              <a:lnSpc>
                <a:spcPct val="90000"/>
              </a:lnSpc>
              <a:spcBef>
                <a:spcPts val="501"/>
              </a:spcBef>
              <a:spcAft>
                <a:spcPts val="0"/>
              </a:spcAft>
              <a:buClr>
                <a:schemeClr val="dk1"/>
              </a:buClr>
              <a:buSzPts val="1805"/>
              <a:buNone/>
              <a:defRPr sz="1804"/>
            </a:lvl3pPr>
            <a:lvl4pPr lvl="3" algn="ctr">
              <a:lnSpc>
                <a:spcPct val="90000"/>
              </a:lnSpc>
              <a:spcBef>
                <a:spcPts val="501"/>
              </a:spcBef>
              <a:spcAft>
                <a:spcPts val="0"/>
              </a:spcAft>
              <a:buClr>
                <a:schemeClr val="dk1"/>
              </a:buClr>
              <a:buSzPts val="1604"/>
              <a:buNone/>
              <a:defRPr sz="1604"/>
            </a:lvl4pPr>
            <a:lvl5pPr lvl="4" algn="ctr">
              <a:lnSpc>
                <a:spcPct val="90000"/>
              </a:lnSpc>
              <a:spcBef>
                <a:spcPts val="501"/>
              </a:spcBef>
              <a:spcAft>
                <a:spcPts val="0"/>
              </a:spcAft>
              <a:buClr>
                <a:schemeClr val="dk1"/>
              </a:buClr>
              <a:buSzPts val="1604"/>
              <a:buNone/>
              <a:defRPr sz="1604"/>
            </a:lvl5pPr>
            <a:lvl6pPr lvl="5" algn="ctr">
              <a:lnSpc>
                <a:spcPct val="90000"/>
              </a:lnSpc>
              <a:spcBef>
                <a:spcPts val="501"/>
              </a:spcBef>
              <a:spcAft>
                <a:spcPts val="0"/>
              </a:spcAft>
              <a:buClr>
                <a:schemeClr val="dk1"/>
              </a:buClr>
              <a:buSzPts val="1604"/>
              <a:buNone/>
              <a:defRPr sz="1604"/>
            </a:lvl6pPr>
            <a:lvl7pPr lvl="6" algn="ctr">
              <a:lnSpc>
                <a:spcPct val="90000"/>
              </a:lnSpc>
              <a:spcBef>
                <a:spcPts val="501"/>
              </a:spcBef>
              <a:spcAft>
                <a:spcPts val="0"/>
              </a:spcAft>
              <a:buClr>
                <a:schemeClr val="dk1"/>
              </a:buClr>
              <a:buSzPts val="1604"/>
              <a:buNone/>
              <a:defRPr sz="1604"/>
            </a:lvl7pPr>
            <a:lvl8pPr lvl="7" algn="ctr">
              <a:lnSpc>
                <a:spcPct val="90000"/>
              </a:lnSpc>
              <a:spcBef>
                <a:spcPts val="501"/>
              </a:spcBef>
              <a:spcAft>
                <a:spcPts val="0"/>
              </a:spcAft>
              <a:buClr>
                <a:schemeClr val="dk1"/>
              </a:buClr>
              <a:buSzPts val="1604"/>
              <a:buNone/>
              <a:defRPr sz="1604"/>
            </a:lvl8pPr>
            <a:lvl9pPr lvl="8" algn="ctr">
              <a:lnSpc>
                <a:spcPct val="90000"/>
              </a:lnSpc>
              <a:spcBef>
                <a:spcPts val="501"/>
              </a:spcBef>
              <a:spcAft>
                <a:spcPts val="0"/>
              </a:spcAft>
              <a:buClr>
                <a:schemeClr val="dk1"/>
              </a:buClr>
              <a:buSzPts val="1604"/>
              <a:buNone/>
              <a:defRPr sz="1604"/>
            </a:lvl9pPr>
          </a:lstStyle>
          <a:p>
            <a:endParaRPr/>
          </a:p>
        </p:txBody>
      </p:sp>
      <p:sp>
        <p:nvSpPr>
          <p:cNvPr id="18" name="Google Shape;18;p2"/>
          <p:cNvSpPr txBox="1">
            <a:spLocks noGrp="1"/>
          </p:cNvSpPr>
          <p:nvPr>
            <p:ph type="dt" idx="10"/>
          </p:nvPr>
        </p:nvSpPr>
        <p:spPr>
          <a:xfrm>
            <a:off x="680601" y="6372537"/>
            <a:ext cx="2227421" cy="36605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3279259" y="6372537"/>
            <a:ext cx="3341132" cy="36605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6991628" y="6372537"/>
            <a:ext cx="2227421" cy="36605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ko-KR"/>
              <a:t>‹#›</a:t>
            </a:fld>
            <a:endParaRPr/>
          </a:p>
        </p:txBody>
      </p:sp>
    </p:spTree>
  </p:cSld>
  <p:clrMapOvr>
    <a:masterClrMapping/>
  </p:clrMapOvr>
  <p:transition spd="med">
    <p:pu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제목 및 세로 텍스트"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680601" y="366056"/>
            <a:ext cx="8538448" cy="132893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2768616" y="-257741"/>
            <a:ext cx="4362418" cy="853844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3"/>
              </a:spcBef>
              <a:spcAft>
                <a:spcPts val="0"/>
              </a:spcAft>
              <a:buClr>
                <a:schemeClr val="dk1"/>
              </a:buClr>
              <a:buSzPts val="1800"/>
              <a:buChar char="•"/>
              <a:defRPr/>
            </a:lvl1pPr>
            <a:lvl2pPr marL="914400" lvl="1" indent="-342900" algn="l">
              <a:lnSpc>
                <a:spcPct val="90000"/>
              </a:lnSpc>
              <a:spcBef>
                <a:spcPts val="501"/>
              </a:spcBef>
              <a:spcAft>
                <a:spcPts val="0"/>
              </a:spcAft>
              <a:buClr>
                <a:schemeClr val="dk1"/>
              </a:buClr>
              <a:buSzPts val="1800"/>
              <a:buChar char="•"/>
              <a:defRPr/>
            </a:lvl2pPr>
            <a:lvl3pPr marL="1371600" lvl="2" indent="-342900" algn="l">
              <a:lnSpc>
                <a:spcPct val="90000"/>
              </a:lnSpc>
              <a:spcBef>
                <a:spcPts val="501"/>
              </a:spcBef>
              <a:spcAft>
                <a:spcPts val="0"/>
              </a:spcAft>
              <a:buClr>
                <a:schemeClr val="dk1"/>
              </a:buClr>
              <a:buSzPts val="1800"/>
              <a:buChar char="•"/>
              <a:defRPr/>
            </a:lvl3pPr>
            <a:lvl4pPr marL="1828800" lvl="3" indent="-342900" algn="l">
              <a:lnSpc>
                <a:spcPct val="90000"/>
              </a:lnSpc>
              <a:spcBef>
                <a:spcPts val="501"/>
              </a:spcBef>
              <a:spcAft>
                <a:spcPts val="0"/>
              </a:spcAft>
              <a:buClr>
                <a:schemeClr val="dk1"/>
              </a:buClr>
              <a:buSzPts val="1800"/>
              <a:buChar char="•"/>
              <a:defRPr/>
            </a:lvl4pPr>
            <a:lvl5pPr marL="2286000" lvl="4" indent="-342900" algn="l">
              <a:lnSpc>
                <a:spcPct val="90000"/>
              </a:lnSpc>
              <a:spcBef>
                <a:spcPts val="501"/>
              </a:spcBef>
              <a:spcAft>
                <a:spcPts val="0"/>
              </a:spcAft>
              <a:buClr>
                <a:schemeClr val="dk1"/>
              </a:buClr>
              <a:buSzPts val="1800"/>
              <a:buChar char="•"/>
              <a:defRPr/>
            </a:lvl5pPr>
            <a:lvl6pPr marL="2743200" lvl="5" indent="-342900" algn="l">
              <a:lnSpc>
                <a:spcPct val="90000"/>
              </a:lnSpc>
              <a:spcBef>
                <a:spcPts val="501"/>
              </a:spcBef>
              <a:spcAft>
                <a:spcPts val="0"/>
              </a:spcAft>
              <a:buClr>
                <a:schemeClr val="dk1"/>
              </a:buClr>
              <a:buSzPts val="1800"/>
              <a:buChar char="•"/>
              <a:defRPr/>
            </a:lvl6pPr>
            <a:lvl7pPr marL="3200400" lvl="6" indent="-342900" algn="l">
              <a:lnSpc>
                <a:spcPct val="90000"/>
              </a:lnSpc>
              <a:spcBef>
                <a:spcPts val="501"/>
              </a:spcBef>
              <a:spcAft>
                <a:spcPts val="0"/>
              </a:spcAft>
              <a:buClr>
                <a:schemeClr val="dk1"/>
              </a:buClr>
              <a:buSzPts val="1800"/>
              <a:buChar char="•"/>
              <a:defRPr/>
            </a:lvl7pPr>
            <a:lvl8pPr marL="3657600" lvl="7" indent="-342900" algn="l">
              <a:lnSpc>
                <a:spcPct val="90000"/>
              </a:lnSpc>
              <a:spcBef>
                <a:spcPts val="501"/>
              </a:spcBef>
              <a:spcAft>
                <a:spcPts val="0"/>
              </a:spcAft>
              <a:buClr>
                <a:schemeClr val="dk1"/>
              </a:buClr>
              <a:buSzPts val="1800"/>
              <a:buChar char="•"/>
              <a:defRPr/>
            </a:lvl8pPr>
            <a:lvl9pPr marL="4114800" lvl="8" indent="-342900" algn="l">
              <a:lnSpc>
                <a:spcPct val="90000"/>
              </a:lnSpc>
              <a:spcBef>
                <a:spcPts val="501"/>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680601" y="6372537"/>
            <a:ext cx="2227421" cy="36605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279259" y="6372537"/>
            <a:ext cx="3341132" cy="36605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991628" y="6372537"/>
            <a:ext cx="2227421" cy="36605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ko-KR"/>
              <a:t>‹#›</a:t>
            </a:fld>
            <a:endParaRPr/>
          </a:p>
        </p:txBody>
      </p:sp>
    </p:spTree>
  </p:cSld>
  <p:clrMapOvr>
    <a:masterClrMapping/>
  </p:clrMapOvr>
  <p:transition spd="med">
    <p:pu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세로 제목 및 텍스트"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5238425" y="2212067"/>
            <a:ext cx="5826637" cy="213461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907329" y="139329"/>
            <a:ext cx="5826637" cy="628009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3"/>
              </a:spcBef>
              <a:spcAft>
                <a:spcPts val="0"/>
              </a:spcAft>
              <a:buClr>
                <a:schemeClr val="dk1"/>
              </a:buClr>
              <a:buSzPts val="1800"/>
              <a:buChar char="•"/>
              <a:defRPr/>
            </a:lvl1pPr>
            <a:lvl2pPr marL="914400" lvl="1" indent="-342900" algn="l">
              <a:lnSpc>
                <a:spcPct val="90000"/>
              </a:lnSpc>
              <a:spcBef>
                <a:spcPts val="501"/>
              </a:spcBef>
              <a:spcAft>
                <a:spcPts val="0"/>
              </a:spcAft>
              <a:buClr>
                <a:schemeClr val="dk1"/>
              </a:buClr>
              <a:buSzPts val="1800"/>
              <a:buChar char="•"/>
              <a:defRPr/>
            </a:lvl2pPr>
            <a:lvl3pPr marL="1371600" lvl="2" indent="-342900" algn="l">
              <a:lnSpc>
                <a:spcPct val="90000"/>
              </a:lnSpc>
              <a:spcBef>
                <a:spcPts val="501"/>
              </a:spcBef>
              <a:spcAft>
                <a:spcPts val="0"/>
              </a:spcAft>
              <a:buClr>
                <a:schemeClr val="dk1"/>
              </a:buClr>
              <a:buSzPts val="1800"/>
              <a:buChar char="•"/>
              <a:defRPr/>
            </a:lvl3pPr>
            <a:lvl4pPr marL="1828800" lvl="3" indent="-342900" algn="l">
              <a:lnSpc>
                <a:spcPct val="90000"/>
              </a:lnSpc>
              <a:spcBef>
                <a:spcPts val="501"/>
              </a:spcBef>
              <a:spcAft>
                <a:spcPts val="0"/>
              </a:spcAft>
              <a:buClr>
                <a:schemeClr val="dk1"/>
              </a:buClr>
              <a:buSzPts val="1800"/>
              <a:buChar char="•"/>
              <a:defRPr/>
            </a:lvl4pPr>
            <a:lvl5pPr marL="2286000" lvl="4" indent="-342900" algn="l">
              <a:lnSpc>
                <a:spcPct val="90000"/>
              </a:lnSpc>
              <a:spcBef>
                <a:spcPts val="501"/>
              </a:spcBef>
              <a:spcAft>
                <a:spcPts val="0"/>
              </a:spcAft>
              <a:buClr>
                <a:schemeClr val="dk1"/>
              </a:buClr>
              <a:buSzPts val="1800"/>
              <a:buChar char="•"/>
              <a:defRPr/>
            </a:lvl5pPr>
            <a:lvl6pPr marL="2743200" lvl="5" indent="-342900" algn="l">
              <a:lnSpc>
                <a:spcPct val="90000"/>
              </a:lnSpc>
              <a:spcBef>
                <a:spcPts val="501"/>
              </a:spcBef>
              <a:spcAft>
                <a:spcPts val="0"/>
              </a:spcAft>
              <a:buClr>
                <a:schemeClr val="dk1"/>
              </a:buClr>
              <a:buSzPts val="1800"/>
              <a:buChar char="•"/>
              <a:defRPr/>
            </a:lvl6pPr>
            <a:lvl7pPr marL="3200400" lvl="6" indent="-342900" algn="l">
              <a:lnSpc>
                <a:spcPct val="90000"/>
              </a:lnSpc>
              <a:spcBef>
                <a:spcPts val="501"/>
              </a:spcBef>
              <a:spcAft>
                <a:spcPts val="0"/>
              </a:spcAft>
              <a:buClr>
                <a:schemeClr val="dk1"/>
              </a:buClr>
              <a:buSzPts val="1800"/>
              <a:buChar char="•"/>
              <a:defRPr/>
            </a:lvl7pPr>
            <a:lvl8pPr marL="3657600" lvl="7" indent="-342900" algn="l">
              <a:lnSpc>
                <a:spcPct val="90000"/>
              </a:lnSpc>
              <a:spcBef>
                <a:spcPts val="501"/>
              </a:spcBef>
              <a:spcAft>
                <a:spcPts val="0"/>
              </a:spcAft>
              <a:buClr>
                <a:schemeClr val="dk1"/>
              </a:buClr>
              <a:buSzPts val="1800"/>
              <a:buChar char="•"/>
              <a:defRPr/>
            </a:lvl8pPr>
            <a:lvl9pPr marL="4114800" lvl="8" indent="-342900" algn="l">
              <a:lnSpc>
                <a:spcPct val="90000"/>
              </a:lnSpc>
              <a:spcBef>
                <a:spcPts val="501"/>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680601" y="6372537"/>
            <a:ext cx="2227421" cy="36605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279259" y="6372537"/>
            <a:ext cx="3341132" cy="36605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6991628" y="6372537"/>
            <a:ext cx="2227421" cy="36605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ko-KR"/>
              <a:t>‹#›</a:t>
            </a:fld>
            <a:endParaRPr/>
          </a:p>
        </p:txBody>
      </p:sp>
    </p:spTree>
  </p:cSld>
  <p:clrMapOvr>
    <a:masterClrMapping/>
  </p:clrMapOvr>
  <p:transition spd="med">
    <p:pu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제목 및 내용"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680601" y="366056"/>
            <a:ext cx="8538448" cy="132893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680601" y="1830274"/>
            <a:ext cx="8538448" cy="436241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3"/>
              </a:spcBef>
              <a:spcAft>
                <a:spcPts val="0"/>
              </a:spcAft>
              <a:buClr>
                <a:schemeClr val="dk1"/>
              </a:buClr>
              <a:buSzPts val="1800"/>
              <a:buChar char="•"/>
              <a:defRPr/>
            </a:lvl1pPr>
            <a:lvl2pPr marL="914400" lvl="1" indent="-342900" algn="l">
              <a:lnSpc>
                <a:spcPct val="90000"/>
              </a:lnSpc>
              <a:spcBef>
                <a:spcPts val="501"/>
              </a:spcBef>
              <a:spcAft>
                <a:spcPts val="0"/>
              </a:spcAft>
              <a:buClr>
                <a:schemeClr val="dk1"/>
              </a:buClr>
              <a:buSzPts val="1800"/>
              <a:buChar char="•"/>
              <a:defRPr/>
            </a:lvl2pPr>
            <a:lvl3pPr marL="1371600" lvl="2" indent="-342900" algn="l">
              <a:lnSpc>
                <a:spcPct val="90000"/>
              </a:lnSpc>
              <a:spcBef>
                <a:spcPts val="501"/>
              </a:spcBef>
              <a:spcAft>
                <a:spcPts val="0"/>
              </a:spcAft>
              <a:buClr>
                <a:schemeClr val="dk1"/>
              </a:buClr>
              <a:buSzPts val="1800"/>
              <a:buChar char="•"/>
              <a:defRPr/>
            </a:lvl3pPr>
            <a:lvl4pPr marL="1828800" lvl="3" indent="-342900" algn="l">
              <a:lnSpc>
                <a:spcPct val="90000"/>
              </a:lnSpc>
              <a:spcBef>
                <a:spcPts val="501"/>
              </a:spcBef>
              <a:spcAft>
                <a:spcPts val="0"/>
              </a:spcAft>
              <a:buClr>
                <a:schemeClr val="dk1"/>
              </a:buClr>
              <a:buSzPts val="1800"/>
              <a:buChar char="•"/>
              <a:defRPr/>
            </a:lvl4pPr>
            <a:lvl5pPr marL="2286000" lvl="4" indent="-342900" algn="l">
              <a:lnSpc>
                <a:spcPct val="90000"/>
              </a:lnSpc>
              <a:spcBef>
                <a:spcPts val="501"/>
              </a:spcBef>
              <a:spcAft>
                <a:spcPts val="0"/>
              </a:spcAft>
              <a:buClr>
                <a:schemeClr val="dk1"/>
              </a:buClr>
              <a:buSzPts val="1800"/>
              <a:buChar char="•"/>
              <a:defRPr/>
            </a:lvl5pPr>
            <a:lvl6pPr marL="2743200" lvl="5" indent="-342900" algn="l">
              <a:lnSpc>
                <a:spcPct val="90000"/>
              </a:lnSpc>
              <a:spcBef>
                <a:spcPts val="501"/>
              </a:spcBef>
              <a:spcAft>
                <a:spcPts val="0"/>
              </a:spcAft>
              <a:buClr>
                <a:schemeClr val="dk1"/>
              </a:buClr>
              <a:buSzPts val="1800"/>
              <a:buChar char="•"/>
              <a:defRPr/>
            </a:lvl6pPr>
            <a:lvl7pPr marL="3200400" lvl="6" indent="-342900" algn="l">
              <a:lnSpc>
                <a:spcPct val="90000"/>
              </a:lnSpc>
              <a:spcBef>
                <a:spcPts val="501"/>
              </a:spcBef>
              <a:spcAft>
                <a:spcPts val="0"/>
              </a:spcAft>
              <a:buClr>
                <a:schemeClr val="dk1"/>
              </a:buClr>
              <a:buSzPts val="1800"/>
              <a:buChar char="•"/>
              <a:defRPr/>
            </a:lvl7pPr>
            <a:lvl8pPr marL="3657600" lvl="7" indent="-342900" algn="l">
              <a:lnSpc>
                <a:spcPct val="90000"/>
              </a:lnSpc>
              <a:spcBef>
                <a:spcPts val="501"/>
              </a:spcBef>
              <a:spcAft>
                <a:spcPts val="0"/>
              </a:spcAft>
              <a:buClr>
                <a:schemeClr val="dk1"/>
              </a:buClr>
              <a:buSzPts val="1800"/>
              <a:buChar char="•"/>
              <a:defRPr/>
            </a:lvl8pPr>
            <a:lvl9pPr marL="4114800" lvl="8" indent="-342900" algn="l">
              <a:lnSpc>
                <a:spcPct val="90000"/>
              </a:lnSpc>
              <a:spcBef>
                <a:spcPts val="501"/>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680601" y="6372537"/>
            <a:ext cx="2227421" cy="36605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3279259" y="6372537"/>
            <a:ext cx="3341132" cy="36605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6991628" y="6372537"/>
            <a:ext cx="2227421" cy="36605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ko-KR"/>
              <a:t>‹#›</a:t>
            </a:fld>
            <a:endParaRPr/>
          </a:p>
        </p:txBody>
      </p:sp>
    </p:spTree>
  </p:cSld>
  <p:clrMapOvr>
    <a:masterClrMapping/>
  </p:clrMapOvr>
  <p:transition spd="med">
    <p:pu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구역 머리글"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675445" y="1714093"/>
            <a:ext cx="8538448" cy="2860001"/>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15"/>
              <a:buFont typeface="Calibri"/>
              <a:buNone/>
              <a:defRPr sz="6015"/>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675445" y="4601151"/>
            <a:ext cx="8538448" cy="150400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3"/>
              </a:spcBef>
              <a:spcAft>
                <a:spcPts val="0"/>
              </a:spcAft>
              <a:buClr>
                <a:schemeClr val="dk1"/>
              </a:buClr>
              <a:buSzPts val="2406"/>
              <a:buNone/>
              <a:defRPr sz="2406">
                <a:solidFill>
                  <a:schemeClr val="dk1"/>
                </a:solidFill>
              </a:defRPr>
            </a:lvl1pPr>
            <a:lvl2pPr marL="914400" lvl="1" indent="-228600" algn="l">
              <a:lnSpc>
                <a:spcPct val="90000"/>
              </a:lnSpc>
              <a:spcBef>
                <a:spcPts val="501"/>
              </a:spcBef>
              <a:spcAft>
                <a:spcPts val="0"/>
              </a:spcAft>
              <a:buClr>
                <a:srgbClr val="888888"/>
              </a:buClr>
              <a:buSzPts val="2005"/>
              <a:buNone/>
              <a:defRPr sz="2004">
                <a:solidFill>
                  <a:srgbClr val="888888"/>
                </a:solidFill>
              </a:defRPr>
            </a:lvl2pPr>
            <a:lvl3pPr marL="1371600" lvl="2" indent="-228600" algn="l">
              <a:lnSpc>
                <a:spcPct val="90000"/>
              </a:lnSpc>
              <a:spcBef>
                <a:spcPts val="501"/>
              </a:spcBef>
              <a:spcAft>
                <a:spcPts val="0"/>
              </a:spcAft>
              <a:buClr>
                <a:srgbClr val="888888"/>
              </a:buClr>
              <a:buSzPts val="1805"/>
              <a:buNone/>
              <a:defRPr sz="1804">
                <a:solidFill>
                  <a:srgbClr val="888888"/>
                </a:solidFill>
              </a:defRPr>
            </a:lvl3pPr>
            <a:lvl4pPr marL="1828800" lvl="3" indent="-228600" algn="l">
              <a:lnSpc>
                <a:spcPct val="90000"/>
              </a:lnSpc>
              <a:spcBef>
                <a:spcPts val="501"/>
              </a:spcBef>
              <a:spcAft>
                <a:spcPts val="0"/>
              </a:spcAft>
              <a:buClr>
                <a:srgbClr val="888888"/>
              </a:buClr>
              <a:buSzPts val="1604"/>
              <a:buNone/>
              <a:defRPr sz="1604">
                <a:solidFill>
                  <a:srgbClr val="888888"/>
                </a:solidFill>
              </a:defRPr>
            </a:lvl4pPr>
            <a:lvl5pPr marL="2286000" lvl="4" indent="-228600" algn="l">
              <a:lnSpc>
                <a:spcPct val="90000"/>
              </a:lnSpc>
              <a:spcBef>
                <a:spcPts val="501"/>
              </a:spcBef>
              <a:spcAft>
                <a:spcPts val="0"/>
              </a:spcAft>
              <a:buClr>
                <a:srgbClr val="888888"/>
              </a:buClr>
              <a:buSzPts val="1604"/>
              <a:buNone/>
              <a:defRPr sz="1604">
                <a:solidFill>
                  <a:srgbClr val="888888"/>
                </a:solidFill>
              </a:defRPr>
            </a:lvl5pPr>
            <a:lvl6pPr marL="2743200" lvl="5" indent="-228600" algn="l">
              <a:lnSpc>
                <a:spcPct val="90000"/>
              </a:lnSpc>
              <a:spcBef>
                <a:spcPts val="501"/>
              </a:spcBef>
              <a:spcAft>
                <a:spcPts val="0"/>
              </a:spcAft>
              <a:buClr>
                <a:srgbClr val="888888"/>
              </a:buClr>
              <a:buSzPts val="1604"/>
              <a:buNone/>
              <a:defRPr sz="1604">
                <a:solidFill>
                  <a:srgbClr val="888888"/>
                </a:solidFill>
              </a:defRPr>
            </a:lvl6pPr>
            <a:lvl7pPr marL="3200400" lvl="6" indent="-228600" algn="l">
              <a:lnSpc>
                <a:spcPct val="90000"/>
              </a:lnSpc>
              <a:spcBef>
                <a:spcPts val="501"/>
              </a:spcBef>
              <a:spcAft>
                <a:spcPts val="0"/>
              </a:spcAft>
              <a:buClr>
                <a:srgbClr val="888888"/>
              </a:buClr>
              <a:buSzPts val="1604"/>
              <a:buNone/>
              <a:defRPr sz="1604">
                <a:solidFill>
                  <a:srgbClr val="888888"/>
                </a:solidFill>
              </a:defRPr>
            </a:lvl7pPr>
            <a:lvl8pPr marL="3657600" lvl="7" indent="-228600" algn="l">
              <a:lnSpc>
                <a:spcPct val="90000"/>
              </a:lnSpc>
              <a:spcBef>
                <a:spcPts val="501"/>
              </a:spcBef>
              <a:spcAft>
                <a:spcPts val="0"/>
              </a:spcAft>
              <a:buClr>
                <a:srgbClr val="888888"/>
              </a:buClr>
              <a:buSzPts val="1604"/>
              <a:buNone/>
              <a:defRPr sz="1604">
                <a:solidFill>
                  <a:srgbClr val="888888"/>
                </a:solidFill>
              </a:defRPr>
            </a:lvl8pPr>
            <a:lvl9pPr marL="4114800" lvl="8" indent="-228600" algn="l">
              <a:lnSpc>
                <a:spcPct val="90000"/>
              </a:lnSpc>
              <a:spcBef>
                <a:spcPts val="501"/>
              </a:spcBef>
              <a:spcAft>
                <a:spcPts val="0"/>
              </a:spcAft>
              <a:buClr>
                <a:srgbClr val="888888"/>
              </a:buClr>
              <a:buSzPts val="1604"/>
              <a:buNone/>
              <a:defRPr sz="1604">
                <a:solidFill>
                  <a:srgbClr val="888888"/>
                </a:solidFill>
              </a:defRPr>
            </a:lvl9pPr>
          </a:lstStyle>
          <a:p>
            <a:endParaRPr/>
          </a:p>
        </p:txBody>
      </p:sp>
      <p:sp>
        <p:nvSpPr>
          <p:cNvPr id="30" name="Google Shape;30;p4"/>
          <p:cNvSpPr txBox="1">
            <a:spLocks noGrp="1"/>
          </p:cNvSpPr>
          <p:nvPr>
            <p:ph type="dt" idx="10"/>
          </p:nvPr>
        </p:nvSpPr>
        <p:spPr>
          <a:xfrm>
            <a:off x="680601" y="6372537"/>
            <a:ext cx="2227421" cy="36605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3279259" y="6372537"/>
            <a:ext cx="3341132" cy="36605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6991628" y="6372537"/>
            <a:ext cx="2227421" cy="36605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ko-KR"/>
              <a:t>‹#›</a:t>
            </a:fld>
            <a:endParaRPr/>
          </a:p>
        </p:txBody>
      </p:sp>
    </p:spTree>
  </p:cSld>
  <p:clrMapOvr>
    <a:masterClrMapping/>
  </p:clrMapOvr>
  <p:transition spd="med">
    <p:pu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콘텐츠 2개"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680601" y="366056"/>
            <a:ext cx="8538448" cy="132893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680601" y="1830274"/>
            <a:ext cx="4207351" cy="436241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3"/>
              </a:spcBef>
              <a:spcAft>
                <a:spcPts val="0"/>
              </a:spcAft>
              <a:buClr>
                <a:schemeClr val="dk1"/>
              </a:buClr>
              <a:buSzPts val="1800"/>
              <a:buChar char="•"/>
              <a:defRPr/>
            </a:lvl1pPr>
            <a:lvl2pPr marL="914400" lvl="1" indent="-342900" algn="l">
              <a:lnSpc>
                <a:spcPct val="90000"/>
              </a:lnSpc>
              <a:spcBef>
                <a:spcPts val="501"/>
              </a:spcBef>
              <a:spcAft>
                <a:spcPts val="0"/>
              </a:spcAft>
              <a:buClr>
                <a:schemeClr val="dk1"/>
              </a:buClr>
              <a:buSzPts val="1800"/>
              <a:buChar char="•"/>
              <a:defRPr/>
            </a:lvl2pPr>
            <a:lvl3pPr marL="1371600" lvl="2" indent="-342900" algn="l">
              <a:lnSpc>
                <a:spcPct val="90000"/>
              </a:lnSpc>
              <a:spcBef>
                <a:spcPts val="501"/>
              </a:spcBef>
              <a:spcAft>
                <a:spcPts val="0"/>
              </a:spcAft>
              <a:buClr>
                <a:schemeClr val="dk1"/>
              </a:buClr>
              <a:buSzPts val="1800"/>
              <a:buChar char="•"/>
              <a:defRPr/>
            </a:lvl3pPr>
            <a:lvl4pPr marL="1828800" lvl="3" indent="-342900" algn="l">
              <a:lnSpc>
                <a:spcPct val="90000"/>
              </a:lnSpc>
              <a:spcBef>
                <a:spcPts val="501"/>
              </a:spcBef>
              <a:spcAft>
                <a:spcPts val="0"/>
              </a:spcAft>
              <a:buClr>
                <a:schemeClr val="dk1"/>
              </a:buClr>
              <a:buSzPts val="1800"/>
              <a:buChar char="•"/>
              <a:defRPr/>
            </a:lvl4pPr>
            <a:lvl5pPr marL="2286000" lvl="4" indent="-342900" algn="l">
              <a:lnSpc>
                <a:spcPct val="90000"/>
              </a:lnSpc>
              <a:spcBef>
                <a:spcPts val="501"/>
              </a:spcBef>
              <a:spcAft>
                <a:spcPts val="0"/>
              </a:spcAft>
              <a:buClr>
                <a:schemeClr val="dk1"/>
              </a:buClr>
              <a:buSzPts val="1800"/>
              <a:buChar char="•"/>
              <a:defRPr/>
            </a:lvl5pPr>
            <a:lvl6pPr marL="2743200" lvl="5" indent="-342900" algn="l">
              <a:lnSpc>
                <a:spcPct val="90000"/>
              </a:lnSpc>
              <a:spcBef>
                <a:spcPts val="501"/>
              </a:spcBef>
              <a:spcAft>
                <a:spcPts val="0"/>
              </a:spcAft>
              <a:buClr>
                <a:schemeClr val="dk1"/>
              </a:buClr>
              <a:buSzPts val="1800"/>
              <a:buChar char="•"/>
              <a:defRPr/>
            </a:lvl6pPr>
            <a:lvl7pPr marL="3200400" lvl="6" indent="-342900" algn="l">
              <a:lnSpc>
                <a:spcPct val="90000"/>
              </a:lnSpc>
              <a:spcBef>
                <a:spcPts val="501"/>
              </a:spcBef>
              <a:spcAft>
                <a:spcPts val="0"/>
              </a:spcAft>
              <a:buClr>
                <a:schemeClr val="dk1"/>
              </a:buClr>
              <a:buSzPts val="1800"/>
              <a:buChar char="•"/>
              <a:defRPr/>
            </a:lvl7pPr>
            <a:lvl8pPr marL="3657600" lvl="7" indent="-342900" algn="l">
              <a:lnSpc>
                <a:spcPct val="90000"/>
              </a:lnSpc>
              <a:spcBef>
                <a:spcPts val="501"/>
              </a:spcBef>
              <a:spcAft>
                <a:spcPts val="0"/>
              </a:spcAft>
              <a:buClr>
                <a:schemeClr val="dk1"/>
              </a:buClr>
              <a:buSzPts val="1800"/>
              <a:buChar char="•"/>
              <a:defRPr/>
            </a:lvl8pPr>
            <a:lvl9pPr marL="4114800" lvl="8" indent="-342900" algn="l">
              <a:lnSpc>
                <a:spcPct val="90000"/>
              </a:lnSpc>
              <a:spcBef>
                <a:spcPts val="501"/>
              </a:spcBef>
              <a:spcAft>
                <a:spcPts val="0"/>
              </a:spcAft>
              <a:buClr>
                <a:schemeClr val="dk1"/>
              </a:buClr>
              <a:buSzPts val="1800"/>
              <a:buChar char="•"/>
              <a:defRPr/>
            </a:lvl9pPr>
          </a:lstStyle>
          <a:p>
            <a:endParaRPr/>
          </a:p>
        </p:txBody>
      </p:sp>
      <p:sp>
        <p:nvSpPr>
          <p:cNvPr id="36" name="Google Shape;36;p5"/>
          <p:cNvSpPr txBox="1">
            <a:spLocks noGrp="1"/>
          </p:cNvSpPr>
          <p:nvPr>
            <p:ph type="body" idx="2"/>
          </p:nvPr>
        </p:nvSpPr>
        <p:spPr>
          <a:xfrm>
            <a:off x="5011698" y="1830274"/>
            <a:ext cx="4207351" cy="436241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3"/>
              </a:spcBef>
              <a:spcAft>
                <a:spcPts val="0"/>
              </a:spcAft>
              <a:buClr>
                <a:schemeClr val="dk1"/>
              </a:buClr>
              <a:buSzPts val="1800"/>
              <a:buChar char="•"/>
              <a:defRPr/>
            </a:lvl1pPr>
            <a:lvl2pPr marL="914400" lvl="1" indent="-342900" algn="l">
              <a:lnSpc>
                <a:spcPct val="90000"/>
              </a:lnSpc>
              <a:spcBef>
                <a:spcPts val="501"/>
              </a:spcBef>
              <a:spcAft>
                <a:spcPts val="0"/>
              </a:spcAft>
              <a:buClr>
                <a:schemeClr val="dk1"/>
              </a:buClr>
              <a:buSzPts val="1800"/>
              <a:buChar char="•"/>
              <a:defRPr/>
            </a:lvl2pPr>
            <a:lvl3pPr marL="1371600" lvl="2" indent="-342900" algn="l">
              <a:lnSpc>
                <a:spcPct val="90000"/>
              </a:lnSpc>
              <a:spcBef>
                <a:spcPts val="501"/>
              </a:spcBef>
              <a:spcAft>
                <a:spcPts val="0"/>
              </a:spcAft>
              <a:buClr>
                <a:schemeClr val="dk1"/>
              </a:buClr>
              <a:buSzPts val="1800"/>
              <a:buChar char="•"/>
              <a:defRPr/>
            </a:lvl3pPr>
            <a:lvl4pPr marL="1828800" lvl="3" indent="-342900" algn="l">
              <a:lnSpc>
                <a:spcPct val="90000"/>
              </a:lnSpc>
              <a:spcBef>
                <a:spcPts val="501"/>
              </a:spcBef>
              <a:spcAft>
                <a:spcPts val="0"/>
              </a:spcAft>
              <a:buClr>
                <a:schemeClr val="dk1"/>
              </a:buClr>
              <a:buSzPts val="1800"/>
              <a:buChar char="•"/>
              <a:defRPr/>
            </a:lvl4pPr>
            <a:lvl5pPr marL="2286000" lvl="4" indent="-342900" algn="l">
              <a:lnSpc>
                <a:spcPct val="90000"/>
              </a:lnSpc>
              <a:spcBef>
                <a:spcPts val="501"/>
              </a:spcBef>
              <a:spcAft>
                <a:spcPts val="0"/>
              </a:spcAft>
              <a:buClr>
                <a:schemeClr val="dk1"/>
              </a:buClr>
              <a:buSzPts val="1800"/>
              <a:buChar char="•"/>
              <a:defRPr/>
            </a:lvl5pPr>
            <a:lvl6pPr marL="2743200" lvl="5" indent="-342900" algn="l">
              <a:lnSpc>
                <a:spcPct val="90000"/>
              </a:lnSpc>
              <a:spcBef>
                <a:spcPts val="501"/>
              </a:spcBef>
              <a:spcAft>
                <a:spcPts val="0"/>
              </a:spcAft>
              <a:buClr>
                <a:schemeClr val="dk1"/>
              </a:buClr>
              <a:buSzPts val="1800"/>
              <a:buChar char="•"/>
              <a:defRPr/>
            </a:lvl6pPr>
            <a:lvl7pPr marL="3200400" lvl="6" indent="-342900" algn="l">
              <a:lnSpc>
                <a:spcPct val="90000"/>
              </a:lnSpc>
              <a:spcBef>
                <a:spcPts val="501"/>
              </a:spcBef>
              <a:spcAft>
                <a:spcPts val="0"/>
              </a:spcAft>
              <a:buClr>
                <a:schemeClr val="dk1"/>
              </a:buClr>
              <a:buSzPts val="1800"/>
              <a:buChar char="•"/>
              <a:defRPr/>
            </a:lvl7pPr>
            <a:lvl8pPr marL="3657600" lvl="7" indent="-342900" algn="l">
              <a:lnSpc>
                <a:spcPct val="90000"/>
              </a:lnSpc>
              <a:spcBef>
                <a:spcPts val="501"/>
              </a:spcBef>
              <a:spcAft>
                <a:spcPts val="0"/>
              </a:spcAft>
              <a:buClr>
                <a:schemeClr val="dk1"/>
              </a:buClr>
              <a:buSzPts val="1800"/>
              <a:buChar char="•"/>
              <a:defRPr/>
            </a:lvl8pPr>
            <a:lvl9pPr marL="4114800" lvl="8" indent="-342900" algn="l">
              <a:lnSpc>
                <a:spcPct val="90000"/>
              </a:lnSpc>
              <a:spcBef>
                <a:spcPts val="501"/>
              </a:spcBef>
              <a:spcAft>
                <a:spcPts val="0"/>
              </a:spcAft>
              <a:buClr>
                <a:schemeClr val="dk1"/>
              </a:buClr>
              <a:buSzPts val="1800"/>
              <a:buChar char="•"/>
              <a:defRPr/>
            </a:lvl9pPr>
          </a:lstStyle>
          <a:p>
            <a:endParaRPr/>
          </a:p>
        </p:txBody>
      </p:sp>
      <p:sp>
        <p:nvSpPr>
          <p:cNvPr id="37" name="Google Shape;37;p5"/>
          <p:cNvSpPr txBox="1">
            <a:spLocks noGrp="1"/>
          </p:cNvSpPr>
          <p:nvPr>
            <p:ph type="dt" idx="10"/>
          </p:nvPr>
        </p:nvSpPr>
        <p:spPr>
          <a:xfrm>
            <a:off x="680601" y="6372537"/>
            <a:ext cx="2227421" cy="36605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3279259" y="6372537"/>
            <a:ext cx="3341132" cy="36605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6991628" y="6372537"/>
            <a:ext cx="2227421" cy="36605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ko-KR"/>
              <a:t>‹#›</a:t>
            </a:fld>
            <a:endParaRPr/>
          </a:p>
        </p:txBody>
      </p:sp>
    </p:spTree>
  </p:cSld>
  <p:clrMapOvr>
    <a:masterClrMapping/>
  </p:clrMapOvr>
  <p:transition spd="med">
    <p:pu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비교"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681890" y="366056"/>
            <a:ext cx="8538448" cy="132893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681892" y="1685444"/>
            <a:ext cx="4188015" cy="826010"/>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3"/>
              </a:spcBef>
              <a:spcAft>
                <a:spcPts val="0"/>
              </a:spcAft>
              <a:buClr>
                <a:schemeClr val="dk1"/>
              </a:buClr>
              <a:buSzPts val="2406"/>
              <a:buNone/>
              <a:defRPr sz="2406" b="1"/>
            </a:lvl1pPr>
            <a:lvl2pPr marL="914400" lvl="1" indent="-228600" algn="l">
              <a:lnSpc>
                <a:spcPct val="90000"/>
              </a:lnSpc>
              <a:spcBef>
                <a:spcPts val="501"/>
              </a:spcBef>
              <a:spcAft>
                <a:spcPts val="0"/>
              </a:spcAft>
              <a:buClr>
                <a:schemeClr val="dk1"/>
              </a:buClr>
              <a:buSzPts val="2005"/>
              <a:buNone/>
              <a:defRPr sz="2004" b="1"/>
            </a:lvl2pPr>
            <a:lvl3pPr marL="1371600" lvl="2" indent="-228600" algn="l">
              <a:lnSpc>
                <a:spcPct val="90000"/>
              </a:lnSpc>
              <a:spcBef>
                <a:spcPts val="501"/>
              </a:spcBef>
              <a:spcAft>
                <a:spcPts val="0"/>
              </a:spcAft>
              <a:buClr>
                <a:schemeClr val="dk1"/>
              </a:buClr>
              <a:buSzPts val="1805"/>
              <a:buNone/>
              <a:defRPr sz="1804" b="1"/>
            </a:lvl3pPr>
            <a:lvl4pPr marL="1828800" lvl="3" indent="-228600" algn="l">
              <a:lnSpc>
                <a:spcPct val="90000"/>
              </a:lnSpc>
              <a:spcBef>
                <a:spcPts val="501"/>
              </a:spcBef>
              <a:spcAft>
                <a:spcPts val="0"/>
              </a:spcAft>
              <a:buClr>
                <a:schemeClr val="dk1"/>
              </a:buClr>
              <a:buSzPts val="1604"/>
              <a:buNone/>
              <a:defRPr sz="1604" b="1"/>
            </a:lvl4pPr>
            <a:lvl5pPr marL="2286000" lvl="4" indent="-228600" algn="l">
              <a:lnSpc>
                <a:spcPct val="90000"/>
              </a:lnSpc>
              <a:spcBef>
                <a:spcPts val="501"/>
              </a:spcBef>
              <a:spcAft>
                <a:spcPts val="0"/>
              </a:spcAft>
              <a:buClr>
                <a:schemeClr val="dk1"/>
              </a:buClr>
              <a:buSzPts val="1604"/>
              <a:buNone/>
              <a:defRPr sz="1604" b="1"/>
            </a:lvl5pPr>
            <a:lvl6pPr marL="2743200" lvl="5" indent="-228600" algn="l">
              <a:lnSpc>
                <a:spcPct val="90000"/>
              </a:lnSpc>
              <a:spcBef>
                <a:spcPts val="501"/>
              </a:spcBef>
              <a:spcAft>
                <a:spcPts val="0"/>
              </a:spcAft>
              <a:buClr>
                <a:schemeClr val="dk1"/>
              </a:buClr>
              <a:buSzPts val="1604"/>
              <a:buNone/>
              <a:defRPr sz="1604" b="1"/>
            </a:lvl6pPr>
            <a:lvl7pPr marL="3200400" lvl="6" indent="-228600" algn="l">
              <a:lnSpc>
                <a:spcPct val="90000"/>
              </a:lnSpc>
              <a:spcBef>
                <a:spcPts val="501"/>
              </a:spcBef>
              <a:spcAft>
                <a:spcPts val="0"/>
              </a:spcAft>
              <a:buClr>
                <a:schemeClr val="dk1"/>
              </a:buClr>
              <a:buSzPts val="1604"/>
              <a:buNone/>
              <a:defRPr sz="1604" b="1"/>
            </a:lvl7pPr>
            <a:lvl8pPr marL="3657600" lvl="7" indent="-228600" algn="l">
              <a:lnSpc>
                <a:spcPct val="90000"/>
              </a:lnSpc>
              <a:spcBef>
                <a:spcPts val="501"/>
              </a:spcBef>
              <a:spcAft>
                <a:spcPts val="0"/>
              </a:spcAft>
              <a:buClr>
                <a:schemeClr val="dk1"/>
              </a:buClr>
              <a:buSzPts val="1604"/>
              <a:buNone/>
              <a:defRPr sz="1604" b="1"/>
            </a:lvl8pPr>
            <a:lvl9pPr marL="4114800" lvl="8" indent="-228600" algn="l">
              <a:lnSpc>
                <a:spcPct val="90000"/>
              </a:lnSpc>
              <a:spcBef>
                <a:spcPts val="501"/>
              </a:spcBef>
              <a:spcAft>
                <a:spcPts val="0"/>
              </a:spcAft>
              <a:buClr>
                <a:schemeClr val="dk1"/>
              </a:buClr>
              <a:buSzPts val="1604"/>
              <a:buNone/>
              <a:defRPr sz="1604" b="1"/>
            </a:lvl9pPr>
          </a:lstStyle>
          <a:p>
            <a:endParaRPr/>
          </a:p>
        </p:txBody>
      </p:sp>
      <p:sp>
        <p:nvSpPr>
          <p:cNvPr id="43" name="Google Shape;43;p6"/>
          <p:cNvSpPr txBox="1">
            <a:spLocks noGrp="1"/>
          </p:cNvSpPr>
          <p:nvPr>
            <p:ph type="body" idx="2"/>
          </p:nvPr>
        </p:nvSpPr>
        <p:spPr>
          <a:xfrm>
            <a:off x="681892" y="2511454"/>
            <a:ext cx="4188015" cy="369397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3"/>
              </a:spcBef>
              <a:spcAft>
                <a:spcPts val="0"/>
              </a:spcAft>
              <a:buClr>
                <a:schemeClr val="dk1"/>
              </a:buClr>
              <a:buSzPts val="1800"/>
              <a:buChar char="•"/>
              <a:defRPr/>
            </a:lvl1pPr>
            <a:lvl2pPr marL="914400" lvl="1" indent="-342900" algn="l">
              <a:lnSpc>
                <a:spcPct val="90000"/>
              </a:lnSpc>
              <a:spcBef>
                <a:spcPts val="501"/>
              </a:spcBef>
              <a:spcAft>
                <a:spcPts val="0"/>
              </a:spcAft>
              <a:buClr>
                <a:schemeClr val="dk1"/>
              </a:buClr>
              <a:buSzPts val="1800"/>
              <a:buChar char="•"/>
              <a:defRPr/>
            </a:lvl2pPr>
            <a:lvl3pPr marL="1371600" lvl="2" indent="-342900" algn="l">
              <a:lnSpc>
                <a:spcPct val="90000"/>
              </a:lnSpc>
              <a:spcBef>
                <a:spcPts val="501"/>
              </a:spcBef>
              <a:spcAft>
                <a:spcPts val="0"/>
              </a:spcAft>
              <a:buClr>
                <a:schemeClr val="dk1"/>
              </a:buClr>
              <a:buSzPts val="1800"/>
              <a:buChar char="•"/>
              <a:defRPr/>
            </a:lvl3pPr>
            <a:lvl4pPr marL="1828800" lvl="3" indent="-342900" algn="l">
              <a:lnSpc>
                <a:spcPct val="90000"/>
              </a:lnSpc>
              <a:spcBef>
                <a:spcPts val="501"/>
              </a:spcBef>
              <a:spcAft>
                <a:spcPts val="0"/>
              </a:spcAft>
              <a:buClr>
                <a:schemeClr val="dk1"/>
              </a:buClr>
              <a:buSzPts val="1800"/>
              <a:buChar char="•"/>
              <a:defRPr/>
            </a:lvl4pPr>
            <a:lvl5pPr marL="2286000" lvl="4" indent="-342900" algn="l">
              <a:lnSpc>
                <a:spcPct val="90000"/>
              </a:lnSpc>
              <a:spcBef>
                <a:spcPts val="501"/>
              </a:spcBef>
              <a:spcAft>
                <a:spcPts val="0"/>
              </a:spcAft>
              <a:buClr>
                <a:schemeClr val="dk1"/>
              </a:buClr>
              <a:buSzPts val="1800"/>
              <a:buChar char="•"/>
              <a:defRPr/>
            </a:lvl5pPr>
            <a:lvl6pPr marL="2743200" lvl="5" indent="-342900" algn="l">
              <a:lnSpc>
                <a:spcPct val="90000"/>
              </a:lnSpc>
              <a:spcBef>
                <a:spcPts val="501"/>
              </a:spcBef>
              <a:spcAft>
                <a:spcPts val="0"/>
              </a:spcAft>
              <a:buClr>
                <a:schemeClr val="dk1"/>
              </a:buClr>
              <a:buSzPts val="1800"/>
              <a:buChar char="•"/>
              <a:defRPr/>
            </a:lvl6pPr>
            <a:lvl7pPr marL="3200400" lvl="6" indent="-342900" algn="l">
              <a:lnSpc>
                <a:spcPct val="90000"/>
              </a:lnSpc>
              <a:spcBef>
                <a:spcPts val="501"/>
              </a:spcBef>
              <a:spcAft>
                <a:spcPts val="0"/>
              </a:spcAft>
              <a:buClr>
                <a:schemeClr val="dk1"/>
              </a:buClr>
              <a:buSzPts val="1800"/>
              <a:buChar char="•"/>
              <a:defRPr/>
            </a:lvl7pPr>
            <a:lvl8pPr marL="3657600" lvl="7" indent="-342900" algn="l">
              <a:lnSpc>
                <a:spcPct val="90000"/>
              </a:lnSpc>
              <a:spcBef>
                <a:spcPts val="501"/>
              </a:spcBef>
              <a:spcAft>
                <a:spcPts val="0"/>
              </a:spcAft>
              <a:buClr>
                <a:schemeClr val="dk1"/>
              </a:buClr>
              <a:buSzPts val="1800"/>
              <a:buChar char="•"/>
              <a:defRPr/>
            </a:lvl8pPr>
            <a:lvl9pPr marL="4114800" lvl="8" indent="-342900" algn="l">
              <a:lnSpc>
                <a:spcPct val="90000"/>
              </a:lnSpc>
              <a:spcBef>
                <a:spcPts val="501"/>
              </a:spcBef>
              <a:spcAft>
                <a:spcPts val="0"/>
              </a:spcAft>
              <a:buClr>
                <a:schemeClr val="dk1"/>
              </a:buClr>
              <a:buSzPts val="1800"/>
              <a:buChar char="•"/>
              <a:defRPr/>
            </a:lvl9pPr>
          </a:lstStyle>
          <a:p>
            <a:endParaRPr/>
          </a:p>
        </p:txBody>
      </p:sp>
      <p:sp>
        <p:nvSpPr>
          <p:cNvPr id="44" name="Google Shape;44;p6"/>
          <p:cNvSpPr txBox="1">
            <a:spLocks noGrp="1"/>
          </p:cNvSpPr>
          <p:nvPr>
            <p:ph type="body" idx="3"/>
          </p:nvPr>
        </p:nvSpPr>
        <p:spPr>
          <a:xfrm>
            <a:off x="5011698" y="1685444"/>
            <a:ext cx="4208641" cy="826010"/>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3"/>
              </a:spcBef>
              <a:spcAft>
                <a:spcPts val="0"/>
              </a:spcAft>
              <a:buClr>
                <a:schemeClr val="dk1"/>
              </a:buClr>
              <a:buSzPts val="2406"/>
              <a:buNone/>
              <a:defRPr sz="2406" b="1"/>
            </a:lvl1pPr>
            <a:lvl2pPr marL="914400" lvl="1" indent="-228600" algn="l">
              <a:lnSpc>
                <a:spcPct val="90000"/>
              </a:lnSpc>
              <a:spcBef>
                <a:spcPts val="501"/>
              </a:spcBef>
              <a:spcAft>
                <a:spcPts val="0"/>
              </a:spcAft>
              <a:buClr>
                <a:schemeClr val="dk1"/>
              </a:buClr>
              <a:buSzPts val="2005"/>
              <a:buNone/>
              <a:defRPr sz="2004" b="1"/>
            </a:lvl2pPr>
            <a:lvl3pPr marL="1371600" lvl="2" indent="-228600" algn="l">
              <a:lnSpc>
                <a:spcPct val="90000"/>
              </a:lnSpc>
              <a:spcBef>
                <a:spcPts val="501"/>
              </a:spcBef>
              <a:spcAft>
                <a:spcPts val="0"/>
              </a:spcAft>
              <a:buClr>
                <a:schemeClr val="dk1"/>
              </a:buClr>
              <a:buSzPts val="1805"/>
              <a:buNone/>
              <a:defRPr sz="1804" b="1"/>
            </a:lvl3pPr>
            <a:lvl4pPr marL="1828800" lvl="3" indent="-228600" algn="l">
              <a:lnSpc>
                <a:spcPct val="90000"/>
              </a:lnSpc>
              <a:spcBef>
                <a:spcPts val="501"/>
              </a:spcBef>
              <a:spcAft>
                <a:spcPts val="0"/>
              </a:spcAft>
              <a:buClr>
                <a:schemeClr val="dk1"/>
              </a:buClr>
              <a:buSzPts val="1604"/>
              <a:buNone/>
              <a:defRPr sz="1604" b="1"/>
            </a:lvl4pPr>
            <a:lvl5pPr marL="2286000" lvl="4" indent="-228600" algn="l">
              <a:lnSpc>
                <a:spcPct val="90000"/>
              </a:lnSpc>
              <a:spcBef>
                <a:spcPts val="501"/>
              </a:spcBef>
              <a:spcAft>
                <a:spcPts val="0"/>
              </a:spcAft>
              <a:buClr>
                <a:schemeClr val="dk1"/>
              </a:buClr>
              <a:buSzPts val="1604"/>
              <a:buNone/>
              <a:defRPr sz="1604" b="1"/>
            </a:lvl5pPr>
            <a:lvl6pPr marL="2743200" lvl="5" indent="-228600" algn="l">
              <a:lnSpc>
                <a:spcPct val="90000"/>
              </a:lnSpc>
              <a:spcBef>
                <a:spcPts val="501"/>
              </a:spcBef>
              <a:spcAft>
                <a:spcPts val="0"/>
              </a:spcAft>
              <a:buClr>
                <a:schemeClr val="dk1"/>
              </a:buClr>
              <a:buSzPts val="1604"/>
              <a:buNone/>
              <a:defRPr sz="1604" b="1"/>
            </a:lvl6pPr>
            <a:lvl7pPr marL="3200400" lvl="6" indent="-228600" algn="l">
              <a:lnSpc>
                <a:spcPct val="90000"/>
              </a:lnSpc>
              <a:spcBef>
                <a:spcPts val="501"/>
              </a:spcBef>
              <a:spcAft>
                <a:spcPts val="0"/>
              </a:spcAft>
              <a:buClr>
                <a:schemeClr val="dk1"/>
              </a:buClr>
              <a:buSzPts val="1604"/>
              <a:buNone/>
              <a:defRPr sz="1604" b="1"/>
            </a:lvl7pPr>
            <a:lvl8pPr marL="3657600" lvl="7" indent="-228600" algn="l">
              <a:lnSpc>
                <a:spcPct val="90000"/>
              </a:lnSpc>
              <a:spcBef>
                <a:spcPts val="501"/>
              </a:spcBef>
              <a:spcAft>
                <a:spcPts val="0"/>
              </a:spcAft>
              <a:buClr>
                <a:schemeClr val="dk1"/>
              </a:buClr>
              <a:buSzPts val="1604"/>
              <a:buNone/>
              <a:defRPr sz="1604" b="1"/>
            </a:lvl8pPr>
            <a:lvl9pPr marL="4114800" lvl="8" indent="-228600" algn="l">
              <a:lnSpc>
                <a:spcPct val="90000"/>
              </a:lnSpc>
              <a:spcBef>
                <a:spcPts val="501"/>
              </a:spcBef>
              <a:spcAft>
                <a:spcPts val="0"/>
              </a:spcAft>
              <a:buClr>
                <a:schemeClr val="dk1"/>
              </a:buClr>
              <a:buSzPts val="1604"/>
              <a:buNone/>
              <a:defRPr sz="1604" b="1"/>
            </a:lvl9pPr>
          </a:lstStyle>
          <a:p>
            <a:endParaRPr/>
          </a:p>
        </p:txBody>
      </p:sp>
      <p:sp>
        <p:nvSpPr>
          <p:cNvPr id="45" name="Google Shape;45;p6"/>
          <p:cNvSpPr txBox="1">
            <a:spLocks noGrp="1"/>
          </p:cNvSpPr>
          <p:nvPr>
            <p:ph type="body" idx="4"/>
          </p:nvPr>
        </p:nvSpPr>
        <p:spPr>
          <a:xfrm>
            <a:off x="5011698" y="2511454"/>
            <a:ext cx="4208641" cy="369397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3"/>
              </a:spcBef>
              <a:spcAft>
                <a:spcPts val="0"/>
              </a:spcAft>
              <a:buClr>
                <a:schemeClr val="dk1"/>
              </a:buClr>
              <a:buSzPts val="1800"/>
              <a:buChar char="•"/>
              <a:defRPr/>
            </a:lvl1pPr>
            <a:lvl2pPr marL="914400" lvl="1" indent="-342900" algn="l">
              <a:lnSpc>
                <a:spcPct val="90000"/>
              </a:lnSpc>
              <a:spcBef>
                <a:spcPts val="501"/>
              </a:spcBef>
              <a:spcAft>
                <a:spcPts val="0"/>
              </a:spcAft>
              <a:buClr>
                <a:schemeClr val="dk1"/>
              </a:buClr>
              <a:buSzPts val="1800"/>
              <a:buChar char="•"/>
              <a:defRPr/>
            </a:lvl2pPr>
            <a:lvl3pPr marL="1371600" lvl="2" indent="-342900" algn="l">
              <a:lnSpc>
                <a:spcPct val="90000"/>
              </a:lnSpc>
              <a:spcBef>
                <a:spcPts val="501"/>
              </a:spcBef>
              <a:spcAft>
                <a:spcPts val="0"/>
              </a:spcAft>
              <a:buClr>
                <a:schemeClr val="dk1"/>
              </a:buClr>
              <a:buSzPts val="1800"/>
              <a:buChar char="•"/>
              <a:defRPr/>
            </a:lvl3pPr>
            <a:lvl4pPr marL="1828800" lvl="3" indent="-342900" algn="l">
              <a:lnSpc>
                <a:spcPct val="90000"/>
              </a:lnSpc>
              <a:spcBef>
                <a:spcPts val="501"/>
              </a:spcBef>
              <a:spcAft>
                <a:spcPts val="0"/>
              </a:spcAft>
              <a:buClr>
                <a:schemeClr val="dk1"/>
              </a:buClr>
              <a:buSzPts val="1800"/>
              <a:buChar char="•"/>
              <a:defRPr/>
            </a:lvl4pPr>
            <a:lvl5pPr marL="2286000" lvl="4" indent="-342900" algn="l">
              <a:lnSpc>
                <a:spcPct val="90000"/>
              </a:lnSpc>
              <a:spcBef>
                <a:spcPts val="501"/>
              </a:spcBef>
              <a:spcAft>
                <a:spcPts val="0"/>
              </a:spcAft>
              <a:buClr>
                <a:schemeClr val="dk1"/>
              </a:buClr>
              <a:buSzPts val="1800"/>
              <a:buChar char="•"/>
              <a:defRPr/>
            </a:lvl5pPr>
            <a:lvl6pPr marL="2743200" lvl="5" indent="-342900" algn="l">
              <a:lnSpc>
                <a:spcPct val="90000"/>
              </a:lnSpc>
              <a:spcBef>
                <a:spcPts val="501"/>
              </a:spcBef>
              <a:spcAft>
                <a:spcPts val="0"/>
              </a:spcAft>
              <a:buClr>
                <a:schemeClr val="dk1"/>
              </a:buClr>
              <a:buSzPts val="1800"/>
              <a:buChar char="•"/>
              <a:defRPr/>
            </a:lvl6pPr>
            <a:lvl7pPr marL="3200400" lvl="6" indent="-342900" algn="l">
              <a:lnSpc>
                <a:spcPct val="90000"/>
              </a:lnSpc>
              <a:spcBef>
                <a:spcPts val="501"/>
              </a:spcBef>
              <a:spcAft>
                <a:spcPts val="0"/>
              </a:spcAft>
              <a:buClr>
                <a:schemeClr val="dk1"/>
              </a:buClr>
              <a:buSzPts val="1800"/>
              <a:buChar char="•"/>
              <a:defRPr/>
            </a:lvl7pPr>
            <a:lvl8pPr marL="3657600" lvl="7" indent="-342900" algn="l">
              <a:lnSpc>
                <a:spcPct val="90000"/>
              </a:lnSpc>
              <a:spcBef>
                <a:spcPts val="501"/>
              </a:spcBef>
              <a:spcAft>
                <a:spcPts val="0"/>
              </a:spcAft>
              <a:buClr>
                <a:schemeClr val="dk1"/>
              </a:buClr>
              <a:buSzPts val="1800"/>
              <a:buChar char="•"/>
              <a:defRPr/>
            </a:lvl8pPr>
            <a:lvl9pPr marL="4114800" lvl="8" indent="-342900" algn="l">
              <a:lnSpc>
                <a:spcPct val="90000"/>
              </a:lnSpc>
              <a:spcBef>
                <a:spcPts val="501"/>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680601" y="6372537"/>
            <a:ext cx="2227421" cy="36605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3279259" y="6372537"/>
            <a:ext cx="3341132" cy="36605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6991628" y="6372537"/>
            <a:ext cx="2227421" cy="36605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ko-KR"/>
              <a:t>‹#›</a:t>
            </a:fld>
            <a:endParaRPr/>
          </a:p>
        </p:txBody>
      </p:sp>
    </p:spTree>
  </p:cSld>
  <p:clrMapOvr>
    <a:masterClrMapping/>
  </p:clrMapOvr>
  <p:transition spd="med">
    <p:pu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제목만"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680601" y="366056"/>
            <a:ext cx="8538448" cy="132893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680601" y="6372537"/>
            <a:ext cx="2227421" cy="36605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3279259" y="6372537"/>
            <a:ext cx="3341132" cy="36605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6991628" y="6372537"/>
            <a:ext cx="2227421" cy="36605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ko-KR"/>
              <a:t>‹#›</a:t>
            </a:fld>
            <a:endParaRPr/>
          </a:p>
        </p:txBody>
      </p:sp>
    </p:spTree>
  </p:cSld>
  <p:clrMapOvr>
    <a:masterClrMapping/>
  </p:clrMapOvr>
  <p:transition spd="med">
    <p:pu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빈 화면"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680601" y="6372537"/>
            <a:ext cx="2227421" cy="36605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3279259" y="6372537"/>
            <a:ext cx="3341132" cy="36605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6991628" y="6372537"/>
            <a:ext cx="2227421" cy="36605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ko-KR"/>
              <a:t>‹#›</a:t>
            </a:fld>
            <a:endParaRPr/>
          </a:p>
        </p:txBody>
      </p:sp>
    </p:spTree>
  </p:cSld>
  <p:clrMapOvr>
    <a:masterClrMapping/>
  </p:clrMapOvr>
  <p:transition spd="med">
    <p:pu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캡션 있는 콘텐츠"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681890" y="458364"/>
            <a:ext cx="3192895" cy="1604275"/>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8"/>
              <a:buFont typeface="Calibri"/>
              <a:buNone/>
              <a:defRPr sz="3208"/>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4208641" y="989941"/>
            <a:ext cx="5011698" cy="4886035"/>
          </a:xfrm>
          <a:prstGeom prst="rect">
            <a:avLst/>
          </a:prstGeom>
          <a:noFill/>
          <a:ln>
            <a:noFill/>
          </a:ln>
        </p:spPr>
        <p:txBody>
          <a:bodyPr spcFirstLastPara="1" wrap="square" lIns="91425" tIns="45700" rIns="91425" bIns="45700" anchor="t" anchorCtr="0">
            <a:noAutofit/>
          </a:bodyPr>
          <a:lstStyle>
            <a:lvl1pPr marL="457200" lvl="0" indent="-432308" algn="l">
              <a:lnSpc>
                <a:spcPct val="90000"/>
              </a:lnSpc>
              <a:spcBef>
                <a:spcPts val="1003"/>
              </a:spcBef>
              <a:spcAft>
                <a:spcPts val="0"/>
              </a:spcAft>
              <a:buClr>
                <a:schemeClr val="dk1"/>
              </a:buClr>
              <a:buSzPts val="3208"/>
              <a:buChar char="•"/>
              <a:defRPr sz="3208"/>
            </a:lvl1pPr>
            <a:lvl2pPr marL="914400" lvl="1" indent="-406844" algn="l">
              <a:lnSpc>
                <a:spcPct val="90000"/>
              </a:lnSpc>
              <a:spcBef>
                <a:spcPts val="501"/>
              </a:spcBef>
              <a:spcAft>
                <a:spcPts val="0"/>
              </a:spcAft>
              <a:buClr>
                <a:schemeClr val="dk1"/>
              </a:buClr>
              <a:buSzPts val="2807"/>
              <a:buChar char="•"/>
              <a:defRPr sz="2807"/>
            </a:lvl2pPr>
            <a:lvl3pPr marL="1371600" lvl="2" indent="-381381" algn="l">
              <a:lnSpc>
                <a:spcPct val="90000"/>
              </a:lnSpc>
              <a:spcBef>
                <a:spcPts val="501"/>
              </a:spcBef>
              <a:spcAft>
                <a:spcPts val="0"/>
              </a:spcAft>
              <a:buClr>
                <a:schemeClr val="dk1"/>
              </a:buClr>
              <a:buSzPts val="2406"/>
              <a:buChar char="•"/>
              <a:defRPr sz="2406"/>
            </a:lvl3pPr>
            <a:lvl4pPr marL="1828800" lvl="3" indent="-355917" algn="l">
              <a:lnSpc>
                <a:spcPct val="90000"/>
              </a:lnSpc>
              <a:spcBef>
                <a:spcPts val="501"/>
              </a:spcBef>
              <a:spcAft>
                <a:spcPts val="0"/>
              </a:spcAft>
              <a:buClr>
                <a:schemeClr val="dk1"/>
              </a:buClr>
              <a:buSzPts val="2005"/>
              <a:buChar char="•"/>
              <a:defRPr sz="2004"/>
            </a:lvl4pPr>
            <a:lvl5pPr marL="2286000" lvl="4" indent="-355917" algn="l">
              <a:lnSpc>
                <a:spcPct val="90000"/>
              </a:lnSpc>
              <a:spcBef>
                <a:spcPts val="501"/>
              </a:spcBef>
              <a:spcAft>
                <a:spcPts val="0"/>
              </a:spcAft>
              <a:buClr>
                <a:schemeClr val="dk1"/>
              </a:buClr>
              <a:buSzPts val="2005"/>
              <a:buChar char="•"/>
              <a:defRPr sz="2004"/>
            </a:lvl5pPr>
            <a:lvl6pPr marL="2743200" lvl="5" indent="-355917" algn="l">
              <a:lnSpc>
                <a:spcPct val="90000"/>
              </a:lnSpc>
              <a:spcBef>
                <a:spcPts val="501"/>
              </a:spcBef>
              <a:spcAft>
                <a:spcPts val="0"/>
              </a:spcAft>
              <a:buClr>
                <a:schemeClr val="dk1"/>
              </a:buClr>
              <a:buSzPts val="2005"/>
              <a:buChar char="•"/>
              <a:defRPr sz="2004"/>
            </a:lvl6pPr>
            <a:lvl7pPr marL="3200400" lvl="6" indent="-355917" algn="l">
              <a:lnSpc>
                <a:spcPct val="90000"/>
              </a:lnSpc>
              <a:spcBef>
                <a:spcPts val="501"/>
              </a:spcBef>
              <a:spcAft>
                <a:spcPts val="0"/>
              </a:spcAft>
              <a:buClr>
                <a:schemeClr val="dk1"/>
              </a:buClr>
              <a:buSzPts val="2005"/>
              <a:buChar char="•"/>
              <a:defRPr sz="2004"/>
            </a:lvl7pPr>
            <a:lvl8pPr marL="3657600" lvl="7" indent="-355917" algn="l">
              <a:lnSpc>
                <a:spcPct val="90000"/>
              </a:lnSpc>
              <a:spcBef>
                <a:spcPts val="501"/>
              </a:spcBef>
              <a:spcAft>
                <a:spcPts val="0"/>
              </a:spcAft>
              <a:buClr>
                <a:schemeClr val="dk1"/>
              </a:buClr>
              <a:buSzPts val="2005"/>
              <a:buChar char="•"/>
              <a:defRPr sz="2004"/>
            </a:lvl8pPr>
            <a:lvl9pPr marL="4114800" lvl="8" indent="-355917" algn="l">
              <a:lnSpc>
                <a:spcPct val="90000"/>
              </a:lnSpc>
              <a:spcBef>
                <a:spcPts val="501"/>
              </a:spcBef>
              <a:spcAft>
                <a:spcPts val="0"/>
              </a:spcAft>
              <a:buClr>
                <a:schemeClr val="dk1"/>
              </a:buClr>
              <a:buSzPts val="2005"/>
              <a:buChar char="•"/>
              <a:defRPr sz="2004"/>
            </a:lvl9pPr>
          </a:lstStyle>
          <a:p>
            <a:endParaRPr/>
          </a:p>
        </p:txBody>
      </p:sp>
      <p:sp>
        <p:nvSpPr>
          <p:cNvPr id="61" name="Google Shape;61;p9"/>
          <p:cNvSpPr txBox="1">
            <a:spLocks noGrp="1"/>
          </p:cNvSpPr>
          <p:nvPr>
            <p:ph type="body" idx="2"/>
          </p:nvPr>
        </p:nvSpPr>
        <p:spPr>
          <a:xfrm>
            <a:off x="681890" y="2062639"/>
            <a:ext cx="3192895" cy="3821294"/>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3"/>
              </a:spcBef>
              <a:spcAft>
                <a:spcPts val="0"/>
              </a:spcAft>
              <a:buClr>
                <a:schemeClr val="dk1"/>
              </a:buClr>
              <a:buSzPts val="1604"/>
              <a:buNone/>
              <a:defRPr sz="1604"/>
            </a:lvl1pPr>
            <a:lvl2pPr marL="914400" lvl="1" indent="-228600" algn="l">
              <a:lnSpc>
                <a:spcPct val="90000"/>
              </a:lnSpc>
              <a:spcBef>
                <a:spcPts val="501"/>
              </a:spcBef>
              <a:spcAft>
                <a:spcPts val="0"/>
              </a:spcAft>
              <a:buClr>
                <a:schemeClr val="dk1"/>
              </a:buClr>
              <a:buSzPts val="1404"/>
              <a:buNone/>
              <a:defRPr sz="1404"/>
            </a:lvl2pPr>
            <a:lvl3pPr marL="1371600" lvl="2" indent="-228600" algn="l">
              <a:lnSpc>
                <a:spcPct val="90000"/>
              </a:lnSpc>
              <a:spcBef>
                <a:spcPts val="501"/>
              </a:spcBef>
              <a:spcAft>
                <a:spcPts val="0"/>
              </a:spcAft>
              <a:buClr>
                <a:schemeClr val="dk1"/>
              </a:buClr>
              <a:buSzPts val="1203"/>
              <a:buNone/>
              <a:defRPr sz="1203"/>
            </a:lvl3pPr>
            <a:lvl4pPr marL="1828800" lvl="3" indent="-228600" algn="l">
              <a:lnSpc>
                <a:spcPct val="90000"/>
              </a:lnSpc>
              <a:spcBef>
                <a:spcPts val="501"/>
              </a:spcBef>
              <a:spcAft>
                <a:spcPts val="0"/>
              </a:spcAft>
              <a:buClr>
                <a:schemeClr val="dk1"/>
              </a:buClr>
              <a:buSzPts val="1003"/>
              <a:buNone/>
              <a:defRPr sz="1003"/>
            </a:lvl4pPr>
            <a:lvl5pPr marL="2286000" lvl="4" indent="-228600" algn="l">
              <a:lnSpc>
                <a:spcPct val="90000"/>
              </a:lnSpc>
              <a:spcBef>
                <a:spcPts val="501"/>
              </a:spcBef>
              <a:spcAft>
                <a:spcPts val="0"/>
              </a:spcAft>
              <a:buClr>
                <a:schemeClr val="dk1"/>
              </a:buClr>
              <a:buSzPts val="1003"/>
              <a:buNone/>
              <a:defRPr sz="1003"/>
            </a:lvl5pPr>
            <a:lvl6pPr marL="2743200" lvl="5" indent="-228600" algn="l">
              <a:lnSpc>
                <a:spcPct val="90000"/>
              </a:lnSpc>
              <a:spcBef>
                <a:spcPts val="501"/>
              </a:spcBef>
              <a:spcAft>
                <a:spcPts val="0"/>
              </a:spcAft>
              <a:buClr>
                <a:schemeClr val="dk1"/>
              </a:buClr>
              <a:buSzPts val="1003"/>
              <a:buNone/>
              <a:defRPr sz="1003"/>
            </a:lvl6pPr>
            <a:lvl7pPr marL="3200400" lvl="6" indent="-228600" algn="l">
              <a:lnSpc>
                <a:spcPct val="90000"/>
              </a:lnSpc>
              <a:spcBef>
                <a:spcPts val="501"/>
              </a:spcBef>
              <a:spcAft>
                <a:spcPts val="0"/>
              </a:spcAft>
              <a:buClr>
                <a:schemeClr val="dk1"/>
              </a:buClr>
              <a:buSzPts val="1003"/>
              <a:buNone/>
              <a:defRPr sz="1003"/>
            </a:lvl7pPr>
            <a:lvl8pPr marL="3657600" lvl="7" indent="-228600" algn="l">
              <a:lnSpc>
                <a:spcPct val="90000"/>
              </a:lnSpc>
              <a:spcBef>
                <a:spcPts val="501"/>
              </a:spcBef>
              <a:spcAft>
                <a:spcPts val="0"/>
              </a:spcAft>
              <a:buClr>
                <a:schemeClr val="dk1"/>
              </a:buClr>
              <a:buSzPts val="1003"/>
              <a:buNone/>
              <a:defRPr sz="1003"/>
            </a:lvl8pPr>
            <a:lvl9pPr marL="4114800" lvl="8" indent="-228600" algn="l">
              <a:lnSpc>
                <a:spcPct val="90000"/>
              </a:lnSpc>
              <a:spcBef>
                <a:spcPts val="501"/>
              </a:spcBef>
              <a:spcAft>
                <a:spcPts val="0"/>
              </a:spcAft>
              <a:buClr>
                <a:schemeClr val="dk1"/>
              </a:buClr>
              <a:buSzPts val="1003"/>
              <a:buNone/>
              <a:defRPr sz="1003"/>
            </a:lvl9pPr>
          </a:lstStyle>
          <a:p>
            <a:endParaRPr/>
          </a:p>
        </p:txBody>
      </p:sp>
      <p:sp>
        <p:nvSpPr>
          <p:cNvPr id="62" name="Google Shape;62;p9"/>
          <p:cNvSpPr txBox="1">
            <a:spLocks noGrp="1"/>
          </p:cNvSpPr>
          <p:nvPr>
            <p:ph type="dt" idx="10"/>
          </p:nvPr>
        </p:nvSpPr>
        <p:spPr>
          <a:xfrm>
            <a:off x="680601" y="6372537"/>
            <a:ext cx="2227421" cy="36605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279259" y="6372537"/>
            <a:ext cx="3341132" cy="36605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6991628" y="6372537"/>
            <a:ext cx="2227421" cy="36605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ko-KR"/>
              <a:t>‹#›</a:t>
            </a:fld>
            <a:endParaRPr/>
          </a:p>
        </p:txBody>
      </p:sp>
    </p:spTree>
  </p:cSld>
  <p:clrMapOvr>
    <a:masterClrMapping/>
  </p:clrMapOvr>
  <p:transition spd="med">
    <p:pu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캡션 있는 그림"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681890" y="458364"/>
            <a:ext cx="3192895" cy="1604275"/>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8"/>
              <a:buFont typeface="Calibri"/>
              <a:buNone/>
              <a:defRPr sz="3208"/>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4208641" y="989941"/>
            <a:ext cx="5011698" cy="488603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3"/>
              </a:spcBef>
              <a:spcAft>
                <a:spcPts val="0"/>
              </a:spcAft>
              <a:buClr>
                <a:schemeClr val="dk1"/>
              </a:buClr>
              <a:buSzPts val="3208"/>
              <a:buFont typeface="Arial"/>
              <a:buNone/>
              <a:defRPr sz="3208" b="0" i="0" u="none" strike="noStrike" cap="none">
                <a:solidFill>
                  <a:schemeClr val="dk1"/>
                </a:solidFill>
                <a:latin typeface="Calibri"/>
                <a:ea typeface="Calibri"/>
                <a:cs typeface="Calibri"/>
                <a:sym typeface="Calibri"/>
              </a:defRPr>
            </a:lvl1pPr>
            <a:lvl2pPr marR="0" lvl="1" algn="l" rtl="0">
              <a:lnSpc>
                <a:spcPct val="90000"/>
              </a:lnSpc>
              <a:spcBef>
                <a:spcPts val="501"/>
              </a:spcBef>
              <a:spcAft>
                <a:spcPts val="0"/>
              </a:spcAft>
              <a:buClr>
                <a:schemeClr val="dk1"/>
              </a:buClr>
              <a:buSzPts val="2807"/>
              <a:buFont typeface="Arial"/>
              <a:buNone/>
              <a:defRPr sz="2807" b="0" i="0" u="none" strike="noStrike" cap="none">
                <a:solidFill>
                  <a:schemeClr val="dk1"/>
                </a:solidFill>
                <a:latin typeface="Calibri"/>
                <a:ea typeface="Calibri"/>
                <a:cs typeface="Calibri"/>
                <a:sym typeface="Calibri"/>
              </a:defRPr>
            </a:lvl2pPr>
            <a:lvl3pPr marR="0" lvl="2" algn="l" rtl="0">
              <a:lnSpc>
                <a:spcPct val="90000"/>
              </a:lnSpc>
              <a:spcBef>
                <a:spcPts val="501"/>
              </a:spcBef>
              <a:spcAft>
                <a:spcPts val="0"/>
              </a:spcAft>
              <a:buClr>
                <a:schemeClr val="dk1"/>
              </a:buClr>
              <a:buSzPts val="2406"/>
              <a:buFont typeface="Arial"/>
              <a:buNone/>
              <a:defRPr sz="2406" b="0" i="0" u="none" strike="noStrike" cap="none">
                <a:solidFill>
                  <a:schemeClr val="dk1"/>
                </a:solidFill>
                <a:latin typeface="Calibri"/>
                <a:ea typeface="Calibri"/>
                <a:cs typeface="Calibri"/>
                <a:sym typeface="Calibri"/>
              </a:defRPr>
            </a:lvl3pPr>
            <a:lvl4pPr marR="0" lvl="3" algn="l" rtl="0">
              <a:lnSpc>
                <a:spcPct val="90000"/>
              </a:lnSpc>
              <a:spcBef>
                <a:spcPts val="501"/>
              </a:spcBef>
              <a:spcAft>
                <a:spcPts val="0"/>
              </a:spcAft>
              <a:buClr>
                <a:schemeClr val="dk1"/>
              </a:buClr>
              <a:buSzPts val="2005"/>
              <a:buFont typeface="Arial"/>
              <a:buNone/>
              <a:defRPr sz="2004" b="0" i="0" u="none" strike="noStrike" cap="none">
                <a:solidFill>
                  <a:schemeClr val="dk1"/>
                </a:solidFill>
                <a:latin typeface="Calibri"/>
                <a:ea typeface="Calibri"/>
                <a:cs typeface="Calibri"/>
                <a:sym typeface="Calibri"/>
              </a:defRPr>
            </a:lvl4pPr>
            <a:lvl5pPr marR="0" lvl="4" algn="l" rtl="0">
              <a:lnSpc>
                <a:spcPct val="90000"/>
              </a:lnSpc>
              <a:spcBef>
                <a:spcPts val="501"/>
              </a:spcBef>
              <a:spcAft>
                <a:spcPts val="0"/>
              </a:spcAft>
              <a:buClr>
                <a:schemeClr val="dk1"/>
              </a:buClr>
              <a:buSzPts val="2005"/>
              <a:buFont typeface="Arial"/>
              <a:buNone/>
              <a:defRPr sz="2004" b="0" i="0" u="none" strike="noStrike" cap="none">
                <a:solidFill>
                  <a:schemeClr val="dk1"/>
                </a:solidFill>
                <a:latin typeface="Calibri"/>
                <a:ea typeface="Calibri"/>
                <a:cs typeface="Calibri"/>
                <a:sym typeface="Calibri"/>
              </a:defRPr>
            </a:lvl5pPr>
            <a:lvl6pPr marR="0" lvl="5" algn="l" rtl="0">
              <a:lnSpc>
                <a:spcPct val="90000"/>
              </a:lnSpc>
              <a:spcBef>
                <a:spcPts val="501"/>
              </a:spcBef>
              <a:spcAft>
                <a:spcPts val="0"/>
              </a:spcAft>
              <a:buClr>
                <a:schemeClr val="dk1"/>
              </a:buClr>
              <a:buSzPts val="2005"/>
              <a:buFont typeface="Arial"/>
              <a:buNone/>
              <a:defRPr sz="2004" b="0" i="0" u="none" strike="noStrike" cap="none">
                <a:solidFill>
                  <a:schemeClr val="dk1"/>
                </a:solidFill>
                <a:latin typeface="Calibri"/>
                <a:ea typeface="Calibri"/>
                <a:cs typeface="Calibri"/>
                <a:sym typeface="Calibri"/>
              </a:defRPr>
            </a:lvl6pPr>
            <a:lvl7pPr marR="0" lvl="6" algn="l" rtl="0">
              <a:lnSpc>
                <a:spcPct val="90000"/>
              </a:lnSpc>
              <a:spcBef>
                <a:spcPts val="501"/>
              </a:spcBef>
              <a:spcAft>
                <a:spcPts val="0"/>
              </a:spcAft>
              <a:buClr>
                <a:schemeClr val="dk1"/>
              </a:buClr>
              <a:buSzPts val="2005"/>
              <a:buFont typeface="Arial"/>
              <a:buNone/>
              <a:defRPr sz="2004" b="0" i="0" u="none" strike="noStrike" cap="none">
                <a:solidFill>
                  <a:schemeClr val="dk1"/>
                </a:solidFill>
                <a:latin typeface="Calibri"/>
                <a:ea typeface="Calibri"/>
                <a:cs typeface="Calibri"/>
                <a:sym typeface="Calibri"/>
              </a:defRPr>
            </a:lvl7pPr>
            <a:lvl8pPr marR="0" lvl="7" algn="l" rtl="0">
              <a:lnSpc>
                <a:spcPct val="90000"/>
              </a:lnSpc>
              <a:spcBef>
                <a:spcPts val="501"/>
              </a:spcBef>
              <a:spcAft>
                <a:spcPts val="0"/>
              </a:spcAft>
              <a:buClr>
                <a:schemeClr val="dk1"/>
              </a:buClr>
              <a:buSzPts val="2005"/>
              <a:buFont typeface="Arial"/>
              <a:buNone/>
              <a:defRPr sz="2004" b="0" i="0" u="none" strike="noStrike" cap="none">
                <a:solidFill>
                  <a:schemeClr val="dk1"/>
                </a:solidFill>
                <a:latin typeface="Calibri"/>
                <a:ea typeface="Calibri"/>
                <a:cs typeface="Calibri"/>
                <a:sym typeface="Calibri"/>
              </a:defRPr>
            </a:lvl8pPr>
            <a:lvl9pPr marR="0" lvl="8" algn="l" rtl="0">
              <a:lnSpc>
                <a:spcPct val="90000"/>
              </a:lnSpc>
              <a:spcBef>
                <a:spcPts val="501"/>
              </a:spcBef>
              <a:spcAft>
                <a:spcPts val="0"/>
              </a:spcAft>
              <a:buClr>
                <a:schemeClr val="dk1"/>
              </a:buClr>
              <a:buSzPts val="2005"/>
              <a:buFont typeface="Arial"/>
              <a:buNone/>
              <a:defRPr sz="2004" b="0" i="0" u="none" strike="noStrike" cap="none">
                <a:solidFill>
                  <a:schemeClr val="dk1"/>
                </a:solidFill>
                <a:latin typeface="Calibri"/>
                <a:ea typeface="Calibri"/>
                <a:cs typeface="Calibri"/>
                <a:sym typeface="Calibri"/>
              </a:defRPr>
            </a:lvl9pPr>
          </a:lstStyle>
          <a:p>
            <a:endParaRPr/>
          </a:p>
        </p:txBody>
      </p:sp>
      <p:sp>
        <p:nvSpPr>
          <p:cNvPr id="68" name="Google Shape;68;p10"/>
          <p:cNvSpPr txBox="1">
            <a:spLocks noGrp="1"/>
          </p:cNvSpPr>
          <p:nvPr>
            <p:ph type="body" idx="1"/>
          </p:nvPr>
        </p:nvSpPr>
        <p:spPr>
          <a:xfrm>
            <a:off x="681890" y="2062639"/>
            <a:ext cx="3192895" cy="3821294"/>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3"/>
              </a:spcBef>
              <a:spcAft>
                <a:spcPts val="0"/>
              </a:spcAft>
              <a:buClr>
                <a:schemeClr val="dk1"/>
              </a:buClr>
              <a:buSzPts val="1604"/>
              <a:buNone/>
              <a:defRPr sz="1604"/>
            </a:lvl1pPr>
            <a:lvl2pPr marL="914400" lvl="1" indent="-228600" algn="l">
              <a:lnSpc>
                <a:spcPct val="90000"/>
              </a:lnSpc>
              <a:spcBef>
                <a:spcPts val="501"/>
              </a:spcBef>
              <a:spcAft>
                <a:spcPts val="0"/>
              </a:spcAft>
              <a:buClr>
                <a:schemeClr val="dk1"/>
              </a:buClr>
              <a:buSzPts val="1404"/>
              <a:buNone/>
              <a:defRPr sz="1404"/>
            </a:lvl2pPr>
            <a:lvl3pPr marL="1371600" lvl="2" indent="-228600" algn="l">
              <a:lnSpc>
                <a:spcPct val="90000"/>
              </a:lnSpc>
              <a:spcBef>
                <a:spcPts val="501"/>
              </a:spcBef>
              <a:spcAft>
                <a:spcPts val="0"/>
              </a:spcAft>
              <a:buClr>
                <a:schemeClr val="dk1"/>
              </a:buClr>
              <a:buSzPts val="1203"/>
              <a:buNone/>
              <a:defRPr sz="1203"/>
            </a:lvl3pPr>
            <a:lvl4pPr marL="1828800" lvl="3" indent="-228600" algn="l">
              <a:lnSpc>
                <a:spcPct val="90000"/>
              </a:lnSpc>
              <a:spcBef>
                <a:spcPts val="501"/>
              </a:spcBef>
              <a:spcAft>
                <a:spcPts val="0"/>
              </a:spcAft>
              <a:buClr>
                <a:schemeClr val="dk1"/>
              </a:buClr>
              <a:buSzPts val="1003"/>
              <a:buNone/>
              <a:defRPr sz="1003"/>
            </a:lvl4pPr>
            <a:lvl5pPr marL="2286000" lvl="4" indent="-228600" algn="l">
              <a:lnSpc>
                <a:spcPct val="90000"/>
              </a:lnSpc>
              <a:spcBef>
                <a:spcPts val="501"/>
              </a:spcBef>
              <a:spcAft>
                <a:spcPts val="0"/>
              </a:spcAft>
              <a:buClr>
                <a:schemeClr val="dk1"/>
              </a:buClr>
              <a:buSzPts val="1003"/>
              <a:buNone/>
              <a:defRPr sz="1003"/>
            </a:lvl5pPr>
            <a:lvl6pPr marL="2743200" lvl="5" indent="-228600" algn="l">
              <a:lnSpc>
                <a:spcPct val="90000"/>
              </a:lnSpc>
              <a:spcBef>
                <a:spcPts val="501"/>
              </a:spcBef>
              <a:spcAft>
                <a:spcPts val="0"/>
              </a:spcAft>
              <a:buClr>
                <a:schemeClr val="dk1"/>
              </a:buClr>
              <a:buSzPts val="1003"/>
              <a:buNone/>
              <a:defRPr sz="1003"/>
            </a:lvl6pPr>
            <a:lvl7pPr marL="3200400" lvl="6" indent="-228600" algn="l">
              <a:lnSpc>
                <a:spcPct val="90000"/>
              </a:lnSpc>
              <a:spcBef>
                <a:spcPts val="501"/>
              </a:spcBef>
              <a:spcAft>
                <a:spcPts val="0"/>
              </a:spcAft>
              <a:buClr>
                <a:schemeClr val="dk1"/>
              </a:buClr>
              <a:buSzPts val="1003"/>
              <a:buNone/>
              <a:defRPr sz="1003"/>
            </a:lvl7pPr>
            <a:lvl8pPr marL="3657600" lvl="7" indent="-228600" algn="l">
              <a:lnSpc>
                <a:spcPct val="90000"/>
              </a:lnSpc>
              <a:spcBef>
                <a:spcPts val="501"/>
              </a:spcBef>
              <a:spcAft>
                <a:spcPts val="0"/>
              </a:spcAft>
              <a:buClr>
                <a:schemeClr val="dk1"/>
              </a:buClr>
              <a:buSzPts val="1003"/>
              <a:buNone/>
              <a:defRPr sz="1003"/>
            </a:lvl8pPr>
            <a:lvl9pPr marL="4114800" lvl="8" indent="-228600" algn="l">
              <a:lnSpc>
                <a:spcPct val="90000"/>
              </a:lnSpc>
              <a:spcBef>
                <a:spcPts val="501"/>
              </a:spcBef>
              <a:spcAft>
                <a:spcPts val="0"/>
              </a:spcAft>
              <a:buClr>
                <a:schemeClr val="dk1"/>
              </a:buClr>
              <a:buSzPts val="1003"/>
              <a:buNone/>
              <a:defRPr sz="1003"/>
            </a:lvl9pPr>
          </a:lstStyle>
          <a:p>
            <a:endParaRPr/>
          </a:p>
        </p:txBody>
      </p:sp>
      <p:sp>
        <p:nvSpPr>
          <p:cNvPr id="69" name="Google Shape;69;p10"/>
          <p:cNvSpPr txBox="1">
            <a:spLocks noGrp="1"/>
          </p:cNvSpPr>
          <p:nvPr>
            <p:ph type="dt" idx="10"/>
          </p:nvPr>
        </p:nvSpPr>
        <p:spPr>
          <a:xfrm>
            <a:off x="680601" y="6372537"/>
            <a:ext cx="2227421" cy="36605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279259" y="6372537"/>
            <a:ext cx="3341132" cy="36605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6991628" y="6372537"/>
            <a:ext cx="2227421" cy="36605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ko-KR"/>
              <a:t>‹#›</a:t>
            </a:fld>
            <a:endParaRPr/>
          </a:p>
        </p:txBody>
      </p:sp>
    </p:spTree>
  </p:cSld>
  <p:clrMapOvr>
    <a:masterClrMapping/>
  </p:clrMapOvr>
  <p:transition spd="med">
    <p:push/>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80601" y="366056"/>
            <a:ext cx="8538448" cy="1328938"/>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11"/>
              <a:buFont typeface="Calibri"/>
              <a:buNone/>
              <a:defRPr sz="4411"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680601" y="1830274"/>
            <a:ext cx="8538448" cy="4362418"/>
          </a:xfrm>
          <a:prstGeom prst="rect">
            <a:avLst/>
          </a:prstGeom>
          <a:noFill/>
          <a:ln>
            <a:noFill/>
          </a:ln>
        </p:spPr>
        <p:txBody>
          <a:bodyPr spcFirstLastPara="1" wrap="square" lIns="91425" tIns="45700" rIns="91425" bIns="45700" anchor="t" anchorCtr="0">
            <a:noAutofit/>
          </a:bodyPr>
          <a:lstStyle>
            <a:lvl1pPr marL="457200" marR="0" lvl="0" indent="-406844" algn="l" rtl="0">
              <a:lnSpc>
                <a:spcPct val="90000"/>
              </a:lnSpc>
              <a:spcBef>
                <a:spcPts val="1003"/>
              </a:spcBef>
              <a:spcAft>
                <a:spcPts val="0"/>
              </a:spcAft>
              <a:buClr>
                <a:schemeClr val="dk1"/>
              </a:buClr>
              <a:buSzPts val="2807"/>
              <a:buFont typeface="Arial"/>
              <a:buChar char="•"/>
              <a:defRPr sz="2807" b="0" i="0" u="none" strike="noStrike" cap="none">
                <a:solidFill>
                  <a:schemeClr val="dk1"/>
                </a:solidFill>
                <a:latin typeface="Calibri"/>
                <a:ea typeface="Calibri"/>
                <a:cs typeface="Calibri"/>
                <a:sym typeface="Calibri"/>
              </a:defRPr>
            </a:lvl1pPr>
            <a:lvl2pPr marL="914400" marR="0" lvl="1" indent="-381381" algn="l" rtl="0">
              <a:lnSpc>
                <a:spcPct val="90000"/>
              </a:lnSpc>
              <a:spcBef>
                <a:spcPts val="501"/>
              </a:spcBef>
              <a:spcAft>
                <a:spcPts val="0"/>
              </a:spcAft>
              <a:buClr>
                <a:schemeClr val="dk1"/>
              </a:buClr>
              <a:buSzPts val="2406"/>
              <a:buFont typeface="Arial"/>
              <a:buChar char="•"/>
              <a:defRPr sz="2406" b="0" i="0" u="none" strike="noStrike" cap="none">
                <a:solidFill>
                  <a:schemeClr val="dk1"/>
                </a:solidFill>
                <a:latin typeface="Calibri"/>
                <a:ea typeface="Calibri"/>
                <a:cs typeface="Calibri"/>
                <a:sym typeface="Calibri"/>
              </a:defRPr>
            </a:lvl2pPr>
            <a:lvl3pPr marL="1371600" marR="0" lvl="2" indent="-355917" algn="l" rtl="0">
              <a:lnSpc>
                <a:spcPct val="90000"/>
              </a:lnSpc>
              <a:spcBef>
                <a:spcPts val="501"/>
              </a:spcBef>
              <a:spcAft>
                <a:spcPts val="0"/>
              </a:spcAft>
              <a:buClr>
                <a:schemeClr val="dk1"/>
              </a:buClr>
              <a:buSzPts val="2005"/>
              <a:buFont typeface="Arial"/>
              <a:buChar char="•"/>
              <a:defRPr sz="2004" b="0" i="0" u="none" strike="noStrike" cap="none">
                <a:solidFill>
                  <a:schemeClr val="dk1"/>
                </a:solidFill>
                <a:latin typeface="Calibri"/>
                <a:ea typeface="Calibri"/>
                <a:cs typeface="Calibri"/>
                <a:sym typeface="Calibri"/>
              </a:defRPr>
            </a:lvl3pPr>
            <a:lvl4pPr marL="1828800" marR="0" lvl="3" indent="-343217" algn="l" rtl="0">
              <a:lnSpc>
                <a:spcPct val="90000"/>
              </a:lnSpc>
              <a:spcBef>
                <a:spcPts val="501"/>
              </a:spcBef>
              <a:spcAft>
                <a:spcPts val="0"/>
              </a:spcAft>
              <a:buClr>
                <a:schemeClr val="dk1"/>
              </a:buClr>
              <a:buSzPts val="1805"/>
              <a:buFont typeface="Arial"/>
              <a:buChar char="•"/>
              <a:defRPr sz="1804" b="0" i="0" u="none" strike="noStrike" cap="none">
                <a:solidFill>
                  <a:schemeClr val="dk1"/>
                </a:solidFill>
                <a:latin typeface="Calibri"/>
                <a:ea typeface="Calibri"/>
                <a:cs typeface="Calibri"/>
                <a:sym typeface="Calibri"/>
              </a:defRPr>
            </a:lvl4pPr>
            <a:lvl5pPr marL="2286000" marR="0" lvl="4" indent="-343217" algn="l" rtl="0">
              <a:lnSpc>
                <a:spcPct val="90000"/>
              </a:lnSpc>
              <a:spcBef>
                <a:spcPts val="501"/>
              </a:spcBef>
              <a:spcAft>
                <a:spcPts val="0"/>
              </a:spcAft>
              <a:buClr>
                <a:schemeClr val="dk1"/>
              </a:buClr>
              <a:buSzPts val="1805"/>
              <a:buFont typeface="Arial"/>
              <a:buChar char="•"/>
              <a:defRPr sz="1804" b="0" i="0" u="none" strike="noStrike" cap="none">
                <a:solidFill>
                  <a:schemeClr val="dk1"/>
                </a:solidFill>
                <a:latin typeface="Calibri"/>
                <a:ea typeface="Calibri"/>
                <a:cs typeface="Calibri"/>
                <a:sym typeface="Calibri"/>
              </a:defRPr>
            </a:lvl5pPr>
            <a:lvl6pPr marL="2743200" marR="0" lvl="5" indent="-343217" algn="l" rtl="0">
              <a:lnSpc>
                <a:spcPct val="90000"/>
              </a:lnSpc>
              <a:spcBef>
                <a:spcPts val="501"/>
              </a:spcBef>
              <a:spcAft>
                <a:spcPts val="0"/>
              </a:spcAft>
              <a:buClr>
                <a:schemeClr val="dk1"/>
              </a:buClr>
              <a:buSzPts val="1805"/>
              <a:buFont typeface="Arial"/>
              <a:buChar char="•"/>
              <a:defRPr sz="1804" b="0" i="0" u="none" strike="noStrike" cap="none">
                <a:solidFill>
                  <a:schemeClr val="dk1"/>
                </a:solidFill>
                <a:latin typeface="Calibri"/>
                <a:ea typeface="Calibri"/>
                <a:cs typeface="Calibri"/>
                <a:sym typeface="Calibri"/>
              </a:defRPr>
            </a:lvl6pPr>
            <a:lvl7pPr marL="3200400" marR="0" lvl="6" indent="-343217" algn="l" rtl="0">
              <a:lnSpc>
                <a:spcPct val="90000"/>
              </a:lnSpc>
              <a:spcBef>
                <a:spcPts val="501"/>
              </a:spcBef>
              <a:spcAft>
                <a:spcPts val="0"/>
              </a:spcAft>
              <a:buClr>
                <a:schemeClr val="dk1"/>
              </a:buClr>
              <a:buSzPts val="1805"/>
              <a:buFont typeface="Arial"/>
              <a:buChar char="•"/>
              <a:defRPr sz="1804" b="0" i="0" u="none" strike="noStrike" cap="none">
                <a:solidFill>
                  <a:schemeClr val="dk1"/>
                </a:solidFill>
                <a:latin typeface="Calibri"/>
                <a:ea typeface="Calibri"/>
                <a:cs typeface="Calibri"/>
                <a:sym typeface="Calibri"/>
              </a:defRPr>
            </a:lvl7pPr>
            <a:lvl8pPr marL="3657600" marR="0" lvl="7" indent="-343217" algn="l" rtl="0">
              <a:lnSpc>
                <a:spcPct val="90000"/>
              </a:lnSpc>
              <a:spcBef>
                <a:spcPts val="501"/>
              </a:spcBef>
              <a:spcAft>
                <a:spcPts val="0"/>
              </a:spcAft>
              <a:buClr>
                <a:schemeClr val="dk1"/>
              </a:buClr>
              <a:buSzPts val="1805"/>
              <a:buFont typeface="Arial"/>
              <a:buChar char="•"/>
              <a:defRPr sz="1804" b="0" i="0" u="none" strike="noStrike" cap="none">
                <a:solidFill>
                  <a:schemeClr val="dk1"/>
                </a:solidFill>
                <a:latin typeface="Calibri"/>
                <a:ea typeface="Calibri"/>
                <a:cs typeface="Calibri"/>
                <a:sym typeface="Calibri"/>
              </a:defRPr>
            </a:lvl8pPr>
            <a:lvl9pPr marL="4114800" marR="0" lvl="8" indent="-343217" algn="l" rtl="0">
              <a:lnSpc>
                <a:spcPct val="90000"/>
              </a:lnSpc>
              <a:spcBef>
                <a:spcPts val="501"/>
              </a:spcBef>
              <a:spcAft>
                <a:spcPts val="0"/>
              </a:spcAft>
              <a:buClr>
                <a:schemeClr val="dk1"/>
              </a:buClr>
              <a:buSzPts val="1805"/>
              <a:buFont typeface="Arial"/>
              <a:buChar char="•"/>
              <a:defRPr sz="1804"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680601" y="6372537"/>
            <a:ext cx="2227421" cy="36605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3"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279259" y="6372537"/>
            <a:ext cx="3341132" cy="36605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3"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991628" y="6372537"/>
            <a:ext cx="2227421" cy="36605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3" b="0" i="0" u="none" strike="noStrike" cap="none">
                <a:solidFill>
                  <a:srgbClr val="888888"/>
                </a:solidFill>
                <a:latin typeface="Calibri"/>
                <a:ea typeface="Calibri"/>
                <a:cs typeface="Calibri"/>
                <a:sym typeface="Calibri"/>
              </a:defRPr>
            </a:lvl1pPr>
            <a:lvl2pPr marL="0" marR="0" lvl="1" indent="0" algn="r" rtl="0">
              <a:spcBef>
                <a:spcPts val="0"/>
              </a:spcBef>
              <a:buNone/>
              <a:defRPr sz="1203" b="0" i="0" u="none" strike="noStrike" cap="none">
                <a:solidFill>
                  <a:srgbClr val="888888"/>
                </a:solidFill>
                <a:latin typeface="Calibri"/>
                <a:ea typeface="Calibri"/>
                <a:cs typeface="Calibri"/>
                <a:sym typeface="Calibri"/>
              </a:defRPr>
            </a:lvl2pPr>
            <a:lvl3pPr marL="0" marR="0" lvl="2" indent="0" algn="r" rtl="0">
              <a:spcBef>
                <a:spcPts val="0"/>
              </a:spcBef>
              <a:buNone/>
              <a:defRPr sz="1203" b="0" i="0" u="none" strike="noStrike" cap="none">
                <a:solidFill>
                  <a:srgbClr val="888888"/>
                </a:solidFill>
                <a:latin typeface="Calibri"/>
                <a:ea typeface="Calibri"/>
                <a:cs typeface="Calibri"/>
                <a:sym typeface="Calibri"/>
              </a:defRPr>
            </a:lvl3pPr>
            <a:lvl4pPr marL="0" marR="0" lvl="3" indent="0" algn="r" rtl="0">
              <a:spcBef>
                <a:spcPts val="0"/>
              </a:spcBef>
              <a:buNone/>
              <a:defRPr sz="1203" b="0" i="0" u="none" strike="noStrike" cap="none">
                <a:solidFill>
                  <a:srgbClr val="888888"/>
                </a:solidFill>
                <a:latin typeface="Calibri"/>
                <a:ea typeface="Calibri"/>
                <a:cs typeface="Calibri"/>
                <a:sym typeface="Calibri"/>
              </a:defRPr>
            </a:lvl4pPr>
            <a:lvl5pPr marL="0" marR="0" lvl="4" indent="0" algn="r" rtl="0">
              <a:spcBef>
                <a:spcPts val="0"/>
              </a:spcBef>
              <a:buNone/>
              <a:defRPr sz="1203" b="0" i="0" u="none" strike="noStrike" cap="none">
                <a:solidFill>
                  <a:srgbClr val="888888"/>
                </a:solidFill>
                <a:latin typeface="Calibri"/>
                <a:ea typeface="Calibri"/>
                <a:cs typeface="Calibri"/>
                <a:sym typeface="Calibri"/>
              </a:defRPr>
            </a:lvl5pPr>
            <a:lvl6pPr marL="0" marR="0" lvl="5" indent="0" algn="r" rtl="0">
              <a:spcBef>
                <a:spcPts val="0"/>
              </a:spcBef>
              <a:buNone/>
              <a:defRPr sz="1203" b="0" i="0" u="none" strike="noStrike" cap="none">
                <a:solidFill>
                  <a:srgbClr val="888888"/>
                </a:solidFill>
                <a:latin typeface="Calibri"/>
                <a:ea typeface="Calibri"/>
                <a:cs typeface="Calibri"/>
                <a:sym typeface="Calibri"/>
              </a:defRPr>
            </a:lvl6pPr>
            <a:lvl7pPr marL="0" marR="0" lvl="6" indent="0" algn="r" rtl="0">
              <a:spcBef>
                <a:spcPts val="0"/>
              </a:spcBef>
              <a:buNone/>
              <a:defRPr sz="1203" b="0" i="0" u="none" strike="noStrike" cap="none">
                <a:solidFill>
                  <a:srgbClr val="888888"/>
                </a:solidFill>
                <a:latin typeface="Calibri"/>
                <a:ea typeface="Calibri"/>
                <a:cs typeface="Calibri"/>
                <a:sym typeface="Calibri"/>
              </a:defRPr>
            </a:lvl7pPr>
            <a:lvl8pPr marL="0" marR="0" lvl="7" indent="0" algn="r" rtl="0">
              <a:spcBef>
                <a:spcPts val="0"/>
              </a:spcBef>
              <a:buNone/>
              <a:defRPr sz="1203" b="0" i="0" u="none" strike="noStrike" cap="none">
                <a:solidFill>
                  <a:srgbClr val="888888"/>
                </a:solidFill>
                <a:latin typeface="Calibri"/>
                <a:ea typeface="Calibri"/>
                <a:cs typeface="Calibri"/>
                <a:sym typeface="Calibri"/>
              </a:defRPr>
            </a:lvl8pPr>
            <a:lvl9pPr marL="0" marR="0" lvl="8" indent="0" algn="r" rtl="0">
              <a:spcBef>
                <a:spcPts val="0"/>
              </a:spcBef>
              <a:buNone/>
              <a:defRPr sz="1203"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ko-K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ransition spd="med">
    <p:push/>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3.png"/><Relationship Id="rId7"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27.png"/><Relationship Id="rId9"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29.jp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0.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11.pn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3.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14.png"/><Relationship Id="rId9"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3.png"/><Relationship Id="rId7"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16.jpg"/><Relationship Id="rId10" Type="http://schemas.openxmlformats.org/officeDocument/2006/relationships/image" Target="../media/image7.png"/><Relationship Id="rId4" Type="http://schemas.openxmlformats.org/officeDocument/2006/relationships/image" Target="../media/image15.jpg"/><Relationship Id="rId9"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3.png"/><Relationship Id="rId7" Type="http://schemas.openxmlformats.org/officeDocument/2006/relationships/image" Target="../media/image4.png"/><Relationship Id="rId12"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9.jpg"/><Relationship Id="rId11" Type="http://schemas.openxmlformats.org/officeDocument/2006/relationships/image" Target="../media/image7.png"/><Relationship Id="rId5" Type="http://schemas.openxmlformats.org/officeDocument/2006/relationships/image" Target="../media/image18.jpg"/><Relationship Id="rId10" Type="http://schemas.openxmlformats.org/officeDocument/2006/relationships/image" Target="../media/image6.png"/><Relationship Id="rId4" Type="http://schemas.openxmlformats.org/officeDocument/2006/relationships/image" Target="../media/image17.jpg"/><Relationship Id="rId9"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3.png"/><Relationship Id="rId7"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21.jpg"/><Relationship Id="rId10" Type="http://schemas.openxmlformats.org/officeDocument/2006/relationships/image" Target="../media/image7.png"/><Relationship Id="rId4" Type="http://schemas.openxmlformats.org/officeDocument/2006/relationships/image" Target="../media/image20.jpg"/><Relationship Id="rId9" Type="http://schemas.openxmlformats.org/officeDocument/2006/relationships/image" Target="../media/image6.png"/></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3.png"/><Relationship Id="rId7"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23.jpg"/><Relationship Id="rId10" Type="http://schemas.openxmlformats.org/officeDocument/2006/relationships/image" Target="../media/image7.png"/><Relationship Id="rId4" Type="http://schemas.openxmlformats.org/officeDocument/2006/relationships/image" Target="../media/image22.jpg"/><Relationship Id="rId9" Type="http://schemas.openxmlformats.org/officeDocument/2006/relationships/image" Target="../media/image6.png"/></Relationships>
</file>

<file path=ppt/slides/_rels/slide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3.png"/><Relationship Id="rId7"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25.png"/><Relationship Id="rId10" Type="http://schemas.openxmlformats.org/officeDocument/2006/relationships/image" Target="../media/image7.png"/><Relationship Id="rId4" Type="http://schemas.openxmlformats.org/officeDocument/2006/relationships/image" Target="../media/image24.png"/><Relationship Id="rId9" Type="http://schemas.openxmlformats.org/officeDocument/2006/relationships/image" Target="../media/image6.png"/></Relationships>
</file>

<file path=ppt/slides/_rels/slide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3.png"/><Relationship Id="rId7"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26.jp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Google Shape;88;p13"/>
          <p:cNvPicPr preferRelativeResize="0"/>
          <p:nvPr/>
        </p:nvPicPr>
        <p:blipFill rotWithShape="1">
          <a:blip r:embed="rId3">
            <a:alphaModFix/>
          </a:blip>
          <a:srcRect/>
          <a:stretch/>
        </p:blipFill>
        <p:spPr>
          <a:xfrm>
            <a:off x="0" y="0"/>
            <a:ext cx="9897192" cy="6875463"/>
          </a:xfrm>
          <a:prstGeom prst="rect">
            <a:avLst/>
          </a:prstGeom>
          <a:noFill/>
          <a:ln>
            <a:noFill/>
          </a:ln>
        </p:spPr>
      </p:pic>
      <p:sp>
        <p:nvSpPr>
          <p:cNvPr id="89" name="Google Shape;89;p13"/>
          <p:cNvSpPr/>
          <p:nvPr/>
        </p:nvSpPr>
        <p:spPr>
          <a:xfrm>
            <a:off x="182880" y="1265529"/>
            <a:ext cx="1771516" cy="369330"/>
          </a:xfrm>
          <a:prstGeom prst="rect">
            <a:avLst/>
          </a:prstGeom>
          <a:solidFill>
            <a:srgbClr val="FFFF00"/>
          </a:solidFill>
          <a:ln>
            <a:noFill/>
          </a:ln>
        </p:spPr>
        <p:txBody>
          <a:bodyPr spcFirstLastPara="1" wrap="square" lIns="45700" tIns="45700" rIns="45700" bIns="45700" anchor="ctr" anchorCtr="0">
            <a:noAutofit/>
          </a:bodyPr>
          <a:lstStyle/>
          <a:p>
            <a:pPr marL="0" marR="0" lvl="0" indent="0" algn="ctr" rtl="0">
              <a:spcBef>
                <a:spcPts val="0"/>
              </a:spcBef>
              <a:spcAft>
                <a:spcPts val="0"/>
              </a:spcAft>
              <a:buNone/>
            </a:pPr>
            <a:endParaRPr sz="1800" b="0" i="0" u="none" strike="noStrike" cap="none">
              <a:solidFill>
                <a:srgbClr val="000000"/>
              </a:solidFill>
              <a:latin typeface="Calibri"/>
              <a:ea typeface="Calibri"/>
              <a:cs typeface="Calibri"/>
              <a:sym typeface="Calibri"/>
            </a:endParaRPr>
          </a:p>
        </p:txBody>
      </p:sp>
      <p:sp>
        <p:nvSpPr>
          <p:cNvPr id="91" name="Google Shape;91;p13"/>
          <p:cNvSpPr/>
          <p:nvPr/>
        </p:nvSpPr>
        <p:spPr>
          <a:xfrm>
            <a:off x="182881" y="118872"/>
            <a:ext cx="2459736" cy="73152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2" name="Google Shape;92;p13"/>
          <p:cNvSpPr/>
          <p:nvPr/>
        </p:nvSpPr>
        <p:spPr>
          <a:xfrm>
            <a:off x="8831485" y="118872"/>
            <a:ext cx="972273" cy="323377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3" name="Google Shape;93;p13"/>
          <p:cNvSpPr/>
          <p:nvPr/>
        </p:nvSpPr>
        <p:spPr>
          <a:xfrm>
            <a:off x="182880" y="6328102"/>
            <a:ext cx="3775662" cy="544011"/>
          </a:xfrm>
          <a:prstGeom prst="rect">
            <a:avLst/>
          </a:prstGeom>
          <a:solidFill>
            <a:srgbClr val="A3D8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95" name="Google Shape;95;p13"/>
          <p:cNvPicPr preferRelativeResize="0"/>
          <p:nvPr/>
        </p:nvPicPr>
        <p:blipFill rotWithShape="1">
          <a:blip r:embed="rId4">
            <a:alphaModFix/>
          </a:blip>
          <a:srcRect/>
          <a:stretch/>
        </p:blipFill>
        <p:spPr>
          <a:xfrm>
            <a:off x="140852" y="3986126"/>
            <a:ext cx="5145087" cy="49213"/>
          </a:xfrm>
          <a:prstGeom prst="rect">
            <a:avLst/>
          </a:prstGeom>
          <a:noFill/>
          <a:ln>
            <a:noFill/>
          </a:ln>
        </p:spPr>
      </p:pic>
      <p:pic>
        <p:nvPicPr>
          <p:cNvPr id="96" name="Google Shape;96;p13"/>
          <p:cNvPicPr preferRelativeResize="0"/>
          <p:nvPr/>
        </p:nvPicPr>
        <p:blipFill rotWithShape="1">
          <a:blip r:embed="rId4">
            <a:alphaModFix/>
          </a:blip>
          <a:srcRect/>
          <a:stretch/>
        </p:blipFill>
        <p:spPr>
          <a:xfrm>
            <a:off x="182880" y="1691664"/>
            <a:ext cx="5145087" cy="49213"/>
          </a:xfrm>
          <a:prstGeom prst="rect">
            <a:avLst/>
          </a:prstGeom>
          <a:noFill/>
          <a:ln>
            <a:noFill/>
          </a:ln>
        </p:spPr>
      </p:pic>
      <p:sp>
        <p:nvSpPr>
          <p:cNvPr id="103" name="Google Shape;103;p13"/>
          <p:cNvSpPr/>
          <p:nvPr/>
        </p:nvSpPr>
        <p:spPr>
          <a:xfrm>
            <a:off x="-2086065" y="1820094"/>
            <a:ext cx="9541800" cy="2159100"/>
          </a:xfrm>
          <a:prstGeom prst="rect">
            <a:avLst/>
          </a:prstGeom>
          <a:noFill/>
          <a:ln>
            <a:noFill/>
          </a:ln>
        </p:spPr>
        <p:txBody>
          <a:bodyPr spcFirstLastPara="1" wrap="square" lIns="91425" tIns="45700" rIns="91425" bIns="45700" anchor="t" anchorCtr="0">
            <a:noAutofit/>
          </a:bodyPr>
          <a:lstStyle/>
          <a:p>
            <a:pPr lvl="0" algn="ctr"/>
            <a:r>
              <a:rPr lang="ja-JP" altLang="en-US" sz="4400" b="1" dirty="0">
                <a:solidFill>
                  <a:schemeClr val="accent1">
                    <a:lumMod val="50000"/>
                  </a:schemeClr>
                </a:solidFill>
                <a:latin typeface="맑은 고딕" panose="020B0503020000020004" pitchFamily="50" charset="-127"/>
                <a:ea typeface="맑은 고딕" panose="020B0503020000020004" pitchFamily="50" charset="-127"/>
              </a:rPr>
              <a:t>百貨店など大型</a:t>
            </a:r>
            <a:endParaRPr lang="en-US" altLang="ja-JP" sz="4400" b="1" dirty="0">
              <a:solidFill>
                <a:schemeClr val="accent1">
                  <a:lumMod val="50000"/>
                </a:schemeClr>
              </a:solidFill>
              <a:latin typeface="맑은 고딕" panose="020B0503020000020004" pitchFamily="50" charset="-127"/>
              <a:ea typeface="맑은 고딕" panose="020B0503020000020004" pitchFamily="50" charset="-127"/>
            </a:endParaRPr>
          </a:p>
          <a:p>
            <a:pPr lvl="0" algn="ctr"/>
            <a:r>
              <a:rPr lang="ja-JP" altLang="en-US" sz="4400" b="1" dirty="0">
                <a:solidFill>
                  <a:schemeClr val="accent1">
                    <a:lumMod val="50000"/>
                  </a:schemeClr>
                </a:solidFill>
                <a:latin typeface="맑은 고딕" panose="020B0503020000020004" pitchFamily="50" charset="-127"/>
                <a:ea typeface="맑은 고딕" panose="020B0503020000020004" pitchFamily="50" charset="-127"/>
              </a:rPr>
              <a:t>ショッピングモー</a:t>
            </a:r>
            <a:endParaRPr lang="en-US" altLang="ja-JP" sz="4400" b="1" dirty="0">
              <a:solidFill>
                <a:schemeClr val="accent1">
                  <a:lumMod val="50000"/>
                </a:schemeClr>
              </a:solidFill>
              <a:latin typeface="맑은 고딕" panose="020B0503020000020004" pitchFamily="50" charset="-127"/>
              <a:ea typeface="맑은 고딕" panose="020B0503020000020004" pitchFamily="50" charset="-127"/>
            </a:endParaRPr>
          </a:p>
          <a:p>
            <a:pPr lvl="0" algn="ctr"/>
            <a:r>
              <a:rPr lang="ja-JP" altLang="en-US" sz="4400" b="1" dirty="0">
                <a:solidFill>
                  <a:schemeClr val="accent1">
                    <a:lumMod val="50000"/>
                  </a:schemeClr>
                </a:solidFill>
                <a:latin typeface="맑은 고딕" panose="020B0503020000020004" pitchFamily="50" charset="-127"/>
                <a:ea typeface="맑은 고딕" panose="020B0503020000020004" pitchFamily="50" charset="-127"/>
              </a:rPr>
              <a:t>ルでの火災</a:t>
            </a:r>
            <a:endParaRPr sz="4400" b="1" dirty="0">
              <a:solidFill>
                <a:schemeClr val="accent1">
                  <a:lumMod val="50000"/>
                </a:schemeClr>
              </a:solidFill>
              <a:latin typeface="맑은 고딕" panose="020B0503020000020004" pitchFamily="50" charset="-127"/>
              <a:ea typeface="맑은 고딕" panose="020B0503020000020004" pitchFamily="50" charset="-127"/>
            </a:endParaRPr>
          </a:p>
        </p:txBody>
      </p:sp>
      <p:pic>
        <p:nvPicPr>
          <p:cNvPr id="104" name="Google Shape;104;p13"/>
          <p:cNvPicPr preferRelativeResize="0"/>
          <p:nvPr/>
        </p:nvPicPr>
        <p:blipFill rotWithShape="1">
          <a:blip r:embed="rId5">
            <a:alphaModFix/>
          </a:blip>
          <a:srcRect/>
          <a:stretch/>
        </p:blipFill>
        <p:spPr>
          <a:xfrm>
            <a:off x="6118165" y="1073791"/>
            <a:ext cx="3226250" cy="3449958"/>
          </a:xfrm>
          <a:prstGeom prst="rect">
            <a:avLst/>
          </a:prstGeom>
          <a:noFill/>
          <a:ln>
            <a:noFill/>
          </a:ln>
        </p:spPr>
      </p:pic>
      <p:pic>
        <p:nvPicPr>
          <p:cNvPr id="19" name="그림 12">
            <a:extLst>
              <a:ext uri="{FF2B5EF4-FFF2-40B4-BE49-F238E27FC236}">
                <a16:creationId xmlns:a16="http://schemas.microsoft.com/office/drawing/2014/main" id="{D14168D0-B18F-4EDA-B1A9-367E9D8F39E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40253" t="25787" r="34816" b="25283"/>
          <a:stretch/>
        </p:blipFill>
        <p:spPr>
          <a:xfrm>
            <a:off x="1038631" y="5320384"/>
            <a:ext cx="1937053" cy="974326"/>
          </a:xfrm>
          <a:prstGeom prst="rect">
            <a:avLst/>
          </a:prstGeom>
        </p:spPr>
      </p:pic>
      <p:pic>
        <p:nvPicPr>
          <p:cNvPr id="20" name="그림 19">
            <a:extLst>
              <a:ext uri="{FF2B5EF4-FFF2-40B4-BE49-F238E27FC236}">
                <a16:creationId xmlns:a16="http://schemas.microsoft.com/office/drawing/2014/main" id="{1C1074D6-B1D9-497B-AA7A-466FD8273FB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8130" y="5334185"/>
            <a:ext cx="2572348" cy="1012609"/>
          </a:xfrm>
          <a:prstGeom prst="rect">
            <a:avLst/>
          </a:prstGeom>
        </p:spPr>
      </p:pic>
      <p:sp>
        <p:nvSpPr>
          <p:cNvPr id="26" name="Google Shape;90;p13">
            <a:extLst>
              <a:ext uri="{FF2B5EF4-FFF2-40B4-BE49-F238E27FC236}">
                <a16:creationId xmlns:a16="http://schemas.microsoft.com/office/drawing/2014/main" id="{C08288BC-8AC1-4A86-81C6-2200FBBAD08B}"/>
              </a:ext>
            </a:extLst>
          </p:cNvPr>
          <p:cNvSpPr/>
          <p:nvPr/>
        </p:nvSpPr>
        <p:spPr>
          <a:xfrm>
            <a:off x="657" y="1228035"/>
            <a:ext cx="2048919" cy="461665"/>
          </a:xfrm>
          <a:prstGeom prst="rect">
            <a:avLst/>
          </a:prstGeom>
          <a:noFill/>
          <a:ln>
            <a:noFill/>
          </a:ln>
        </p:spPr>
        <p:txBody>
          <a:bodyPr spcFirstLastPara="1" wrap="square" lIns="91425" tIns="45700" rIns="91425" bIns="45700" anchor="t" anchorCtr="0">
            <a:noAutofit/>
          </a:bodyPr>
          <a:lstStyle/>
          <a:p>
            <a:pPr lvl="0" algn="ctr"/>
            <a:r>
              <a:rPr lang="en-US" sz="2000" b="1" i="0" u="none" strike="noStrike" cap="none" dirty="0">
                <a:solidFill>
                  <a:schemeClr val="accent1"/>
                </a:solidFill>
                <a:latin typeface="맑은 고딕" panose="020B0503020000020004" pitchFamily="50" charset="-127"/>
                <a:ea typeface="맑은 고딕" panose="020B0503020000020004" pitchFamily="50" charset="-127"/>
                <a:cs typeface="Calibri"/>
                <a:sym typeface="Calibri"/>
              </a:rPr>
              <a:t> [</a:t>
            </a:r>
            <a:r>
              <a:rPr lang="ja-JP" altLang="ko-KR" sz="2000" b="1" dirty="0">
                <a:solidFill>
                  <a:srgbClr val="4472C4"/>
                </a:solidFill>
                <a:latin typeface="맑은 고딕" panose="020B0503020000020004" pitchFamily="50" charset="-127"/>
                <a:ea typeface="맑은 고딕" panose="020B0503020000020004" pitchFamily="50" charset="-127"/>
              </a:rPr>
              <a:t>エピソード</a:t>
            </a:r>
            <a:r>
              <a:rPr lang="en-US" sz="2000" b="1" i="0" u="none" strike="noStrike" cap="none" dirty="0">
                <a:solidFill>
                  <a:schemeClr val="accent1"/>
                </a:solidFill>
                <a:latin typeface="맑은 고딕" panose="020B0503020000020004" pitchFamily="50" charset="-127"/>
                <a:ea typeface="맑은 고딕" panose="020B0503020000020004" pitchFamily="50" charset="-127"/>
                <a:cs typeface="Calibri"/>
                <a:sym typeface="Calibri"/>
              </a:rPr>
              <a:t>.7]</a:t>
            </a:r>
            <a:endParaRPr sz="2000" b="1" i="0" u="none" strike="noStrike" cap="none" dirty="0">
              <a:solidFill>
                <a:schemeClr val="accent1"/>
              </a:solidFill>
              <a:latin typeface="맑은 고딕" panose="020B0503020000020004" pitchFamily="50" charset="-127"/>
              <a:ea typeface="맑은 고딕" panose="020B0503020000020004" pitchFamily="50" charset="-127"/>
              <a:cs typeface="Calibri"/>
              <a:sym typeface="Calibri"/>
            </a:endParaRPr>
          </a:p>
        </p:txBody>
      </p:sp>
      <p:grpSp>
        <p:nvGrpSpPr>
          <p:cNvPr id="14" name="Group 13">
            <a:extLst>
              <a:ext uri="{FF2B5EF4-FFF2-40B4-BE49-F238E27FC236}">
                <a16:creationId xmlns:a16="http://schemas.microsoft.com/office/drawing/2014/main" id="{AEFDA574-AB61-41A5-91F0-AD5DA6D47BF0}"/>
              </a:ext>
            </a:extLst>
          </p:cNvPr>
          <p:cNvGrpSpPr/>
          <p:nvPr/>
        </p:nvGrpSpPr>
        <p:grpSpPr>
          <a:xfrm>
            <a:off x="5172635" y="5630878"/>
            <a:ext cx="9897192" cy="1244585"/>
            <a:chOff x="5172635" y="5630878"/>
            <a:chExt cx="9897192" cy="1244585"/>
          </a:xfrm>
        </p:grpSpPr>
        <p:grpSp>
          <p:nvGrpSpPr>
            <p:cNvPr id="15" name="Google Shape;97;p13">
              <a:extLst>
                <a:ext uri="{FF2B5EF4-FFF2-40B4-BE49-F238E27FC236}">
                  <a16:creationId xmlns:a16="http://schemas.microsoft.com/office/drawing/2014/main" id="{95F250C2-D51D-49C5-A9D1-D61A44850233}"/>
                </a:ext>
              </a:extLst>
            </p:cNvPr>
            <p:cNvGrpSpPr/>
            <p:nvPr/>
          </p:nvGrpSpPr>
          <p:grpSpPr>
            <a:xfrm>
              <a:off x="6652303" y="5630878"/>
              <a:ext cx="2820276" cy="1180814"/>
              <a:chOff x="420304" y="5584560"/>
              <a:chExt cx="2820276" cy="1180814"/>
            </a:xfrm>
          </p:grpSpPr>
          <p:grpSp>
            <p:nvGrpSpPr>
              <p:cNvPr id="17" name="Google Shape;98;p13">
                <a:extLst>
                  <a:ext uri="{FF2B5EF4-FFF2-40B4-BE49-F238E27FC236}">
                    <a16:creationId xmlns:a16="http://schemas.microsoft.com/office/drawing/2014/main" id="{FC0FCE00-FBE8-4D78-8BE5-CFC08298C467}"/>
                  </a:ext>
                </a:extLst>
              </p:cNvPr>
              <p:cNvGrpSpPr/>
              <p:nvPr/>
            </p:nvGrpSpPr>
            <p:grpSpPr>
              <a:xfrm>
                <a:off x="1097108" y="5910484"/>
                <a:ext cx="1240472" cy="819190"/>
                <a:chOff x="1109808" y="5910484"/>
                <a:chExt cx="1240472" cy="819190"/>
              </a:xfrm>
            </p:grpSpPr>
            <p:pic>
              <p:nvPicPr>
                <p:cNvPr id="22" name="Google Shape;99;p13">
                  <a:extLst>
                    <a:ext uri="{FF2B5EF4-FFF2-40B4-BE49-F238E27FC236}">
                      <a16:creationId xmlns:a16="http://schemas.microsoft.com/office/drawing/2014/main" id="{59CE30A2-E682-49A0-9BF4-09635B1AA7BA}"/>
                    </a:ext>
                  </a:extLst>
                </p:cNvPr>
                <p:cNvPicPr preferRelativeResize="0"/>
                <p:nvPr/>
              </p:nvPicPr>
              <p:blipFill rotWithShape="1">
                <a:blip r:embed="rId8">
                  <a:alphaModFix/>
                </a:blip>
                <a:srcRect/>
                <a:stretch/>
              </p:blipFill>
              <p:spPr>
                <a:xfrm>
                  <a:off x="1109808" y="5910484"/>
                  <a:ext cx="563385" cy="817514"/>
                </a:xfrm>
                <a:prstGeom prst="rect">
                  <a:avLst/>
                </a:prstGeom>
                <a:noFill/>
                <a:ln>
                  <a:noFill/>
                </a:ln>
              </p:spPr>
            </p:pic>
            <p:pic>
              <p:nvPicPr>
                <p:cNvPr id="23" name="Google Shape;100;p13">
                  <a:extLst>
                    <a:ext uri="{FF2B5EF4-FFF2-40B4-BE49-F238E27FC236}">
                      <a16:creationId xmlns:a16="http://schemas.microsoft.com/office/drawing/2014/main" id="{3324A35C-27B1-48F0-BD8C-0F8C1BB59AA9}"/>
                    </a:ext>
                  </a:extLst>
                </p:cNvPr>
                <p:cNvPicPr preferRelativeResize="0"/>
                <p:nvPr/>
              </p:nvPicPr>
              <p:blipFill rotWithShape="1">
                <a:blip r:embed="rId9">
                  <a:alphaModFix/>
                </a:blip>
                <a:srcRect/>
                <a:stretch/>
              </p:blipFill>
              <p:spPr>
                <a:xfrm>
                  <a:off x="1769132" y="5910484"/>
                  <a:ext cx="581148" cy="819190"/>
                </a:xfrm>
                <a:prstGeom prst="rect">
                  <a:avLst/>
                </a:prstGeom>
                <a:noFill/>
                <a:ln>
                  <a:noFill/>
                </a:ln>
              </p:spPr>
            </p:pic>
          </p:grpSp>
          <p:pic>
            <p:nvPicPr>
              <p:cNvPr id="18" name="Google Shape;101;p13">
                <a:extLst>
                  <a:ext uri="{FF2B5EF4-FFF2-40B4-BE49-F238E27FC236}">
                    <a16:creationId xmlns:a16="http://schemas.microsoft.com/office/drawing/2014/main" id="{EF4857F3-A905-4924-87E8-DC70E327656F}"/>
                  </a:ext>
                </a:extLst>
              </p:cNvPr>
              <p:cNvPicPr preferRelativeResize="0"/>
              <p:nvPr/>
            </p:nvPicPr>
            <p:blipFill rotWithShape="1">
              <a:blip r:embed="rId10">
                <a:alphaModFix/>
              </a:blip>
              <a:srcRect/>
              <a:stretch/>
            </p:blipFill>
            <p:spPr>
              <a:xfrm>
                <a:off x="420304" y="5907187"/>
                <a:ext cx="580865" cy="817514"/>
              </a:xfrm>
              <a:prstGeom prst="rect">
                <a:avLst/>
              </a:prstGeom>
              <a:noFill/>
              <a:ln>
                <a:noFill/>
              </a:ln>
            </p:spPr>
          </p:pic>
          <p:pic>
            <p:nvPicPr>
              <p:cNvPr id="21" name="Google Shape;102;p13">
                <a:extLst>
                  <a:ext uri="{FF2B5EF4-FFF2-40B4-BE49-F238E27FC236}">
                    <a16:creationId xmlns:a16="http://schemas.microsoft.com/office/drawing/2014/main" id="{3831DCB9-F8F1-409D-B630-34559C734BD6}"/>
                  </a:ext>
                </a:extLst>
              </p:cNvPr>
              <p:cNvPicPr preferRelativeResize="0"/>
              <p:nvPr/>
            </p:nvPicPr>
            <p:blipFill rotWithShape="1">
              <a:blip r:embed="rId11">
                <a:alphaModFix/>
              </a:blip>
              <a:srcRect/>
              <a:stretch/>
            </p:blipFill>
            <p:spPr>
              <a:xfrm>
                <a:off x="2464786" y="5584560"/>
                <a:ext cx="775794" cy="1180814"/>
              </a:xfrm>
              <a:prstGeom prst="rect">
                <a:avLst/>
              </a:prstGeom>
              <a:noFill/>
              <a:ln>
                <a:noFill/>
              </a:ln>
            </p:spPr>
          </p:pic>
        </p:grpSp>
        <p:pic>
          <p:nvPicPr>
            <p:cNvPr id="16" name="Google Shape;88;p13">
              <a:extLst>
                <a:ext uri="{FF2B5EF4-FFF2-40B4-BE49-F238E27FC236}">
                  <a16:creationId xmlns:a16="http://schemas.microsoft.com/office/drawing/2014/main" id="{707AED6C-EEF1-4D9F-8DD7-BDEFD5A62C14}"/>
                </a:ext>
              </a:extLst>
            </p:cNvPr>
            <p:cNvPicPr preferRelativeResize="0"/>
            <p:nvPr/>
          </p:nvPicPr>
          <p:blipFill rotWithShape="1">
            <a:blip r:embed="rId3">
              <a:alphaModFix/>
            </a:blip>
            <a:srcRect l="52264" t="95489" r="-52264"/>
            <a:stretch/>
          </p:blipFill>
          <p:spPr>
            <a:xfrm>
              <a:off x="5172635" y="6565392"/>
              <a:ext cx="9897192" cy="310071"/>
            </a:xfrm>
            <a:prstGeom prst="rect">
              <a:avLst/>
            </a:prstGeom>
            <a:noFill/>
            <a:ln>
              <a:noFill/>
            </a:ln>
          </p:spPr>
        </p:pic>
      </p:grpSp>
      <p:sp>
        <p:nvSpPr>
          <p:cNvPr id="24" name="직사각형 21">
            <a:extLst>
              <a:ext uri="{FF2B5EF4-FFF2-40B4-BE49-F238E27FC236}">
                <a16:creationId xmlns:a16="http://schemas.microsoft.com/office/drawing/2014/main" id="{A9EFB5B5-0D17-4B42-B70D-E0D192582541}"/>
              </a:ext>
            </a:extLst>
          </p:cNvPr>
          <p:cNvSpPr/>
          <p:nvPr/>
        </p:nvSpPr>
        <p:spPr>
          <a:xfrm>
            <a:off x="6675453" y="6535817"/>
            <a:ext cx="492443" cy="276999"/>
          </a:xfrm>
          <a:prstGeom prst="rect">
            <a:avLst/>
          </a:prstGeom>
          <a:noFill/>
        </p:spPr>
        <p:txBody>
          <a:bodyPr wrap="none" lIns="91440" tIns="45720" rIns="91440" bIns="45720">
            <a:spAutoFit/>
          </a:bodyPr>
          <a:lstStyle/>
          <a:p>
            <a:pPr algn="ctr"/>
            <a:r>
              <a:rPr lang="ko-KR" altLang="en-US" sz="1200" b="1" dirty="0">
                <a:solidFill>
                  <a:schemeClr val="tx2">
                    <a:lumMod val="75000"/>
                  </a:schemeClr>
                </a:solidFill>
                <a:latin typeface="+mj-ea"/>
                <a:ea typeface="+mj-ea"/>
              </a:rPr>
              <a:t>無効</a:t>
            </a:r>
            <a:endParaRPr lang="en-US" altLang="ko-KR" sz="4000" b="1" cap="none" spc="0" dirty="0">
              <a:ln w="0"/>
              <a:solidFill>
                <a:schemeClr val="tx2">
                  <a:lumMod val="75000"/>
                </a:schemeClr>
              </a:solidFill>
              <a:effectLst>
                <a:outerShdw blurRad="38100" dist="19050" dir="2700000" algn="tl" rotWithShape="0">
                  <a:schemeClr val="dk1">
                    <a:alpha val="40000"/>
                  </a:schemeClr>
                </a:outerShdw>
              </a:effectLst>
              <a:latin typeface="+mj-ea"/>
              <a:ea typeface="+mj-ea"/>
            </a:endParaRPr>
          </a:p>
        </p:txBody>
      </p:sp>
      <p:sp>
        <p:nvSpPr>
          <p:cNvPr id="25" name="직사각형 22">
            <a:extLst>
              <a:ext uri="{FF2B5EF4-FFF2-40B4-BE49-F238E27FC236}">
                <a16:creationId xmlns:a16="http://schemas.microsoft.com/office/drawing/2014/main" id="{8AA9DF5C-B996-43C3-945D-9A10512C01A5}"/>
              </a:ext>
            </a:extLst>
          </p:cNvPr>
          <p:cNvSpPr/>
          <p:nvPr/>
        </p:nvSpPr>
        <p:spPr>
          <a:xfrm>
            <a:off x="7383246" y="6535162"/>
            <a:ext cx="492443" cy="276999"/>
          </a:xfrm>
          <a:prstGeom prst="rect">
            <a:avLst/>
          </a:prstGeom>
          <a:noFill/>
        </p:spPr>
        <p:txBody>
          <a:bodyPr wrap="none" lIns="91440" tIns="45720" rIns="91440" bIns="45720">
            <a:spAutoFit/>
          </a:bodyPr>
          <a:lstStyle/>
          <a:p>
            <a:pPr algn="ctr"/>
            <a:r>
              <a:rPr lang="ko-KR" altLang="en-US" sz="1200" b="1" dirty="0">
                <a:solidFill>
                  <a:schemeClr val="tx2">
                    <a:lumMod val="75000"/>
                  </a:schemeClr>
                </a:solidFill>
                <a:latin typeface="맑은 고딕" panose="020B0503020000020004" pitchFamily="50" charset="-127"/>
                <a:ea typeface="맑은 고딕" panose="020B0503020000020004" pitchFamily="50" charset="-127"/>
              </a:rPr>
              <a:t>女性</a:t>
            </a:r>
            <a:endParaRPr lang="en-US" altLang="ko-KR" sz="4000" b="1" cap="none" spc="0" dirty="0">
              <a:ln w="0"/>
              <a:solidFill>
                <a:schemeClr val="tx2">
                  <a:lumMod val="75000"/>
                </a:schemeClr>
              </a:solidFill>
              <a:effectLst>
                <a:outerShdw blurRad="38100" dist="19050" dir="2700000" algn="tl" rotWithShape="0">
                  <a:schemeClr val="dk1">
                    <a:alpha val="40000"/>
                  </a:schemeClr>
                </a:outerShdw>
              </a:effectLst>
              <a:latin typeface="맑은 고딕" panose="020B0503020000020004" pitchFamily="50" charset="-127"/>
              <a:ea typeface="맑은 고딕" panose="020B0503020000020004" pitchFamily="50" charset="-127"/>
            </a:endParaRPr>
          </a:p>
        </p:txBody>
      </p:sp>
      <p:sp>
        <p:nvSpPr>
          <p:cNvPr id="27" name="직사각형 23">
            <a:extLst>
              <a:ext uri="{FF2B5EF4-FFF2-40B4-BE49-F238E27FC236}">
                <a16:creationId xmlns:a16="http://schemas.microsoft.com/office/drawing/2014/main" id="{8CB61E74-68BF-42E0-8E23-57636A0CBD3A}"/>
              </a:ext>
            </a:extLst>
          </p:cNvPr>
          <p:cNvSpPr/>
          <p:nvPr/>
        </p:nvSpPr>
        <p:spPr>
          <a:xfrm>
            <a:off x="8031753" y="6545710"/>
            <a:ext cx="492443" cy="276999"/>
          </a:xfrm>
          <a:prstGeom prst="rect">
            <a:avLst/>
          </a:prstGeom>
          <a:noFill/>
        </p:spPr>
        <p:txBody>
          <a:bodyPr wrap="none" lIns="91440" tIns="45720" rIns="91440" bIns="45720">
            <a:spAutoFit/>
          </a:bodyPr>
          <a:lstStyle/>
          <a:p>
            <a:pPr algn="ctr"/>
            <a:r>
              <a:rPr lang="ko-KR" altLang="en-US" sz="1200" b="1" dirty="0">
                <a:solidFill>
                  <a:schemeClr val="tx2">
                    <a:lumMod val="75000"/>
                  </a:schemeClr>
                </a:solidFill>
                <a:latin typeface="+mj-ea"/>
                <a:ea typeface="+mj-ea"/>
              </a:rPr>
              <a:t>老人</a:t>
            </a:r>
            <a:endParaRPr lang="en-US" altLang="ko-KR" sz="4000" b="1" cap="none" spc="0" dirty="0">
              <a:ln w="0"/>
              <a:solidFill>
                <a:schemeClr val="tx2">
                  <a:lumMod val="75000"/>
                </a:schemeClr>
              </a:solidFill>
              <a:effectLst>
                <a:outerShdw blurRad="38100" dist="19050" dir="2700000" algn="tl" rotWithShape="0">
                  <a:schemeClr val="dk1">
                    <a:alpha val="40000"/>
                  </a:schemeClr>
                </a:outerShdw>
              </a:effectLst>
              <a:latin typeface="+mj-ea"/>
              <a:ea typeface="+mj-ea"/>
            </a:endParaRPr>
          </a:p>
        </p:txBody>
      </p:sp>
      <p:sp>
        <p:nvSpPr>
          <p:cNvPr id="28" name="직사각형 24">
            <a:extLst>
              <a:ext uri="{FF2B5EF4-FFF2-40B4-BE49-F238E27FC236}">
                <a16:creationId xmlns:a16="http://schemas.microsoft.com/office/drawing/2014/main" id="{F532E5DF-DE42-43CD-86FB-284E80742EFA}"/>
              </a:ext>
            </a:extLst>
          </p:cNvPr>
          <p:cNvSpPr/>
          <p:nvPr/>
        </p:nvSpPr>
        <p:spPr>
          <a:xfrm>
            <a:off x="8536049" y="6485580"/>
            <a:ext cx="1099724" cy="369332"/>
          </a:xfrm>
          <a:prstGeom prst="rect">
            <a:avLst/>
          </a:prstGeom>
          <a:noFill/>
        </p:spPr>
        <p:txBody>
          <a:bodyPr wrap="square" lIns="91440" tIns="45720" rIns="91440" bIns="45720">
            <a:spAutoFit/>
          </a:bodyPr>
          <a:lstStyle/>
          <a:p>
            <a:pPr algn="ctr"/>
            <a:r>
              <a:rPr lang="ko-KR" altLang="en-US" sz="1800" dirty="0">
                <a:solidFill>
                  <a:srgbClr val="005A8D"/>
                </a:solidFill>
                <a:latin typeface="맑은 고딕" panose="020B0503020000020004" pitchFamily="50" charset="-127"/>
                <a:ea typeface="맑은 고딕" panose="020B0503020000020004" pitchFamily="50" charset="-127"/>
              </a:rPr>
              <a:t>外国人</a:t>
            </a:r>
            <a:endParaRPr lang="en-US" altLang="ko-KR" sz="5400" b="1" cap="none" spc="0" dirty="0">
              <a:ln w="0"/>
              <a:solidFill>
                <a:srgbClr val="005A8D"/>
              </a:solidFill>
              <a:effectLst>
                <a:outerShdw blurRad="38100" dist="19050" dir="2700000" algn="tl" rotWithShape="0">
                  <a:schemeClr val="dk1">
                    <a:alpha val="40000"/>
                  </a:schemeClr>
                </a:outerShdw>
              </a:effectLst>
              <a:latin typeface="맑은 고딕" panose="020B0503020000020004" pitchFamily="50" charset="-127"/>
              <a:ea typeface="맑은 고딕" panose="020B0503020000020004" pitchFamily="50" charset="-127"/>
            </a:endParaRPr>
          </a:p>
        </p:txBody>
      </p:sp>
    </p:spTree>
  </p:cSld>
  <p:clrMapOvr>
    <a:masterClrMapping/>
  </p:clrMapOvr>
  <p:transition spd="med">
    <p:push/>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pic>
        <p:nvPicPr>
          <p:cNvPr id="279" name="Google Shape;279;p23"/>
          <p:cNvPicPr preferRelativeResize="0"/>
          <p:nvPr/>
        </p:nvPicPr>
        <p:blipFill rotWithShape="1">
          <a:blip r:embed="rId3">
            <a:alphaModFix/>
          </a:blip>
          <a:srcRect/>
          <a:stretch/>
        </p:blipFill>
        <p:spPr>
          <a:xfrm>
            <a:off x="1229" y="0"/>
            <a:ext cx="9897192" cy="6875463"/>
          </a:xfrm>
          <a:prstGeom prst="rect">
            <a:avLst/>
          </a:prstGeom>
          <a:noFill/>
          <a:ln>
            <a:noFill/>
          </a:ln>
        </p:spPr>
      </p:pic>
      <p:grpSp>
        <p:nvGrpSpPr>
          <p:cNvPr id="280" name="Google Shape;280;p23"/>
          <p:cNvGrpSpPr/>
          <p:nvPr/>
        </p:nvGrpSpPr>
        <p:grpSpPr>
          <a:xfrm>
            <a:off x="1238327" y="1134759"/>
            <a:ext cx="4806315" cy="1569720"/>
            <a:chOff x="1250315" y="1675936"/>
            <a:chExt cx="4806315" cy="1569720"/>
          </a:xfrm>
        </p:grpSpPr>
        <p:sp>
          <p:nvSpPr>
            <p:cNvPr id="281" name="Google Shape;281;p23"/>
            <p:cNvSpPr/>
            <p:nvPr/>
          </p:nvSpPr>
          <p:spPr>
            <a:xfrm>
              <a:off x="3061335" y="1675936"/>
              <a:ext cx="1066800" cy="156972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ko-KR" sz="9600">
                  <a:solidFill>
                    <a:srgbClr val="FFD966"/>
                  </a:solidFill>
                  <a:latin typeface="Calibri"/>
                  <a:ea typeface="Calibri"/>
                  <a:cs typeface="Calibri"/>
                  <a:sym typeface="Calibri"/>
                </a:rPr>
                <a:t>“</a:t>
              </a:r>
              <a:endParaRPr sz="9600">
                <a:solidFill>
                  <a:srgbClr val="FFD966"/>
                </a:solidFill>
                <a:latin typeface="Calibri"/>
                <a:ea typeface="Calibri"/>
                <a:cs typeface="Calibri"/>
                <a:sym typeface="Calibri"/>
              </a:endParaRPr>
            </a:p>
          </p:txBody>
        </p:sp>
        <p:grpSp>
          <p:nvGrpSpPr>
            <p:cNvPr id="282" name="Google Shape;282;p23"/>
            <p:cNvGrpSpPr/>
            <p:nvPr/>
          </p:nvGrpSpPr>
          <p:grpSpPr>
            <a:xfrm>
              <a:off x="1250315" y="2203450"/>
              <a:ext cx="4806315" cy="0"/>
              <a:chOff x="1250315" y="2203450"/>
              <a:chExt cx="4806315" cy="0"/>
            </a:xfrm>
          </p:grpSpPr>
          <p:cxnSp>
            <p:nvCxnSpPr>
              <p:cNvPr id="283" name="Google Shape;283;p23"/>
              <p:cNvCxnSpPr/>
              <p:nvPr/>
            </p:nvCxnSpPr>
            <p:spPr>
              <a:xfrm>
                <a:off x="1250315" y="2203450"/>
                <a:ext cx="1928495" cy="0"/>
              </a:xfrm>
              <a:prstGeom prst="straightConnector1">
                <a:avLst/>
              </a:prstGeom>
              <a:noFill/>
              <a:ln w="12700" cap="flat" cmpd="sng">
                <a:solidFill>
                  <a:srgbClr val="FFD966"/>
                </a:solidFill>
                <a:prstDash val="solid"/>
                <a:miter lim="800000"/>
                <a:headEnd type="none" w="sm" len="sm"/>
                <a:tailEnd type="none" w="sm" len="sm"/>
              </a:ln>
            </p:spPr>
          </p:cxnSp>
          <p:cxnSp>
            <p:nvCxnSpPr>
              <p:cNvPr id="284" name="Google Shape;284;p23"/>
              <p:cNvCxnSpPr/>
              <p:nvPr/>
            </p:nvCxnSpPr>
            <p:spPr>
              <a:xfrm>
                <a:off x="4128135" y="2203450"/>
                <a:ext cx="1928495" cy="0"/>
              </a:xfrm>
              <a:prstGeom prst="straightConnector1">
                <a:avLst/>
              </a:prstGeom>
              <a:noFill/>
              <a:ln w="12700" cap="flat" cmpd="sng">
                <a:solidFill>
                  <a:srgbClr val="FFD966"/>
                </a:solidFill>
                <a:prstDash val="solid"/>
                <a:miter lim="800000"/>
                <a:headEnd type="none" w="sm" len="sm"/>
                <a:tailEnd type="none" w="sm" len="sm"/>
              </a:ln>
            </p:spPr>
          </p:cxnSp>
        </p:grpSp>
      </p:grpSp>
      <p:grpSp>
        <p:nvGrpSpPr>
          <p:cNvPr id="285" name="Google Shape;285;p23"/>
          <p:cNvGrpSpPr/>
          <p:nvPr/>
        </p:nvGrpSpPr>
        <p:grpSpPr>
          <a:xfrm>
            <a:off x="1107290" y="4586247"/>
            <a:ext cx="4806315" cy="1569720"/>
            <a:chOff x="1250315" y="4994906"/>
            <a:chExt cx="4806315" cy="1569720"/>
          </a:xfrm>
        </p:grpSpPr>
        <p:sp>
          <p:nvSpPr>
            <p:cNvPr id="286" name="Google Shape;286;p23"/>
            <p:cNvSpPr/>
            <p:nvPr/>
          </p:nvSpPr>
          <p:spPr>
            <a:xfrm rot="10800000" flipH="1">
              <a:off x="3127454" y="4994906"/>
              <a:ext cx="1066800" cy="156972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ko-KR" sz="9600">
                  <a:solidFill>
                    <a:srgbClr val="FFD966"/>
                  </a:solidFill>
                  <a:latin typeface="Calibri"/>
                  <a:ea typeface="Calibri"/>
                  <a:cs typeface="Calibri"/>
                  <a:sym typeface="Calibri"/>
                </a:rPr>
                <a:t>“</a:t>
              </a:r>
              <a:endParaRPr sz="9600">
                <a:solidFill>
                  <a:srgbClr val="FFD966"/>
                </a:solidFill>
                <a:latin typeface="Calibri"/>
                <a:ea typeface="Calibri"/>
                <a:cs typeface="Calibri"/>
                <a:sym typeface="Calibri"/>
              </a:endParaRPr>
            </a:p>
          </p:txBody>
        </p:sp>
        <p:grpSp>
          <p:nvGrpSpPr>
            <p:cNvPr id="287" name="Google Shape;287;p23"/>
            <p:cNvGrpSpPr/>
            <p:nvPr/>
          </p:nvGrpSpPr>
          <p:grpSpPr>
            <a:xfrm>
              <a:off x="1250315" y="6053455"/>
              <a:ext cx="4806315" cy="0"/>
              <a:chOff x="1250315" y="6053455"/>
              <a:chExt cx="4806315" cy="0"/>
            </a:xfrm>
          </p:grpSpPr>
          <p:cxnSp>
            <p:nvCxnSpPr>
              <p:cNvPr id="288" name="Google Shape;288;p23"/>
              <p:cNvCxnSpPr/>
              <p:nvPr/>
            </p:nvCxnSpPr>
            <p:spPr>
              <a:xfrm>
                <a:off x="1250315" y="6053455"/>
                <a:ext cx="1928495" cy="0"/>
              </a:xfrm>
              <a:prstGeom prst="straightConnector1">
                <a:avLst/>
              </a:prstGeom>
              <a:noFill/>
              <a:ln w="12700" cap="flat" cmpd="sng">
                <a:solidFill>
                  <a:srgbClr val="FFD966"/>
                </a:solidFill>
                <a:prstDash val="solid"/>
                <a:miter lim="800000"/>
                <a:headEnd type="none" w="sm" len="sm"/>
                <a:tailEnd type="none" w="sm" len="sm"/>
              </a:ln>
            </p:spPr>
          </p:cxnSp>
          <p:cxnSp>
            <p:nvCxnSpPr>
              <p:cNvPr id="289" name="Google Shape;289;p23"/>
              <p:cNvCxnSpPr/>
              <p:nvPr/>
            </p:nvCxnSpPr>
            <p:spPr>
              <a:xfrm>
                <a:off x="4128135" y="6053455"/>
                <a:ext cx="1928495" cy="0"/>
              </a:xfrm>
              <a:prstGeom prst="straightConnector1">
                <a:avLst/>
              </a:prstGeom>
              <a:noFill/>
              <a:ln w="12700" cap="flat" cmpd="sng">
                <a:solidFill>
                  <a:srgbClr val="FFD966"/>
                </a:solidFill>
                <a:prstDash val="solid"/>
                <a:miter lim="800000"/>
                <a:headEnd type="none" w="sm" len="sm"/>
                <a:tailEnd type="none" w="sm" len="sm"/>
              </a:ln>
            </p:spPr>
          </p:cxnSp>
        </p:grpSp>
      </p:grpSp>
      <p:pic>
        <p:nvPicPr>
          <p:cNvPr id="290" name="Google Shape;290;p23"/>
          <p:cNvPicPr preferRelativeResize="0"/>
          <p:nvPr/>
        </p:nvPicPr>
        <p:blipFill rotWithShape="1">
          <a:blip r:embed="rId4">
            <a:alphaModFix/>
          </a:blip>
          <a:srcRect/>
          <a:stretch/>
        </p:blipFill>
        <p:spPr>
          <a:xfrm>
            <a:off x="5718416" y="1367595"/>
            <a:ext cx="4380582" cy="4358661"/>
          </a:xfrm>
          <a:prstGeom prst="rect">
            <a:avLst/>
          </a:prstGeom>
          <a:noFill/>
          <a:ln>
            <a:noFill/>
          </a:ln>
        </p:spPr>
      </p:pic>
      <p:sp>
        <p:nvSpPr>
          <p:cNvPr id="291" name="Google Shape;291;p23"/>
          <p:cNvSpPr/>
          <p:nvPr/>
        </p:nvSpPr>
        <p:spPr>
          <a:xfrm>
            <a:off x="635686" y="1893969"/>
            <a:ext cx="5811838" cy="3370153"/>
          </a:xfrm>
          <a:prstGeom prst="rect">
            <a:avLst/>
          </a:prstGeom>
          <a:noFill/>
          <a:ln>
            <a:noFill/>
          </a:ln>
        </p:spPr>
        <p:txBody>
          <a:bodyPr spcFirstLastPara="1" wrap="square" lIns="91425" tIns="45700" rIns="91425" bIns="45700" anchor="t" anchorCtr="0">
            <a:noAutofit/>
          </a:bodyPr>
          <a:lstStyle/>
          <a:p>
            <a:pPr lvl="0" algn="ctr">
              <a:lnSpc>
                <a:spcPct val="150000"/>
              </a:lnSpc>
            </a:pPr>
            <a:r>
              <a:rPr lang="ja-JP" altLang="en-US" sz="1800" b="1" dirty="0">
                <a:solidFill>
                  <a:srgbClr val="0070C0"/>
                </a:solidFill>
                <a:latin typeface="맑은 고딕" panose="020B0503020000020004" pitchFamily="50" charset="-127"/>
                <a:ea typeface="맑은 고딕" panose="020B0503020000020004" pitchFamily="50" charset="-127"/>
              </a:rPr>
              <a:t>ショッピングモールや大きなビルで火災が</a:t>
            </a:r>
            <a:r>
              <a:rPr lang="en-US" altLang="ja-JP" sz="1800" b="1" dirty="0">
                <a:solidFill>
                  <a:srgbClr val="0070C0"/>
                </a:solidFill>
                <a:latin typeface="맑은 고딕" panose="020B0503020000020004" pitchFamily="50" charset="-127"/>
                <a:ea typeface="맑은 고딕" panose="020B0503020000020004" pitchFamily="50" charset="-127"/>
              </a:rPr>
              <a:t/>
            </a:r>
            <a:br>
              <a:rPr lang="en-US" altLang="ja-JP" sz="1800" b="1" dirty="0">
                <a:solidFill>
                  <a:srgbClr val="0070C0"/>
                </a:solidFill>
                <a:latin typeface="맑은 고딕" panose="020B0503020000020004" pitchFamily="50" charset="-127"/>
                <a:ea typeface="맑은 고딕" panose="020B0503020000020004" pitchFamily="50" charset="-127"/>
              </a:rPr>
            </a:br>
            <a:r>
              <a:rPr lang="ja-JP" altLang="en-US" sz="1800" b="1" dirty="0">
                <a:solidFill>
                  <a:srgbClr val="0070C0"/>
                </a:solidFill>
                <a:latin typeface="맑은 고딕" panose="020B0503020000020004" pitchFamily="50" charset="-127"/>
                <a:ea typeface="맑은 고딕" panose="020B0503020000020004" pitchFamily="50" charset="-127"/>
              </a:rPr>
              <a:t>発生しても慌てず落ち着いくことが大切です。</a:t>
            </a:r>
            <a:endParaRPr lang="en-US" altLang="ja-JP" sz="1800" b="1" dirty="0">
              <a:solidFill>
                <a:srgbClr val="0070C0"/>
              </a:solidFill>
              <a:latin typeface="맑은 고딕" panose="020B0503020000020004" pitchFamily="50" charset="-127"/>
              <a:ea typeface="맑은 고딕" panose="020B0503020000020004" pitchFamily="50" charset="-127"/>
            </a:endParaRPr>
          </a:p>
          <a:p>
            <a:pPr lvl="0" algn="ctr">
              <a:lnSpc>
                <a:spcPct val="150000"/>
              </a:lnSpc>
            </a:pPr>
            <a:r>
              <a:rPr lang="en-US" altLang="ja-JP" sz="1800" b="1" dirty="0">
                <a:latin typeface="맑은 고딕" panose="020B0503020000020004" pitchFamily="50" charset="-127"/>
                <a:ea typeface="맑은 고딕" panose="020B0503020000020004" pitchFamily="50" charset="-127"/>
              </a:rPr>
              <a:t/>
            </a:r>
            <a:br>
              <a:rPr lang="en-US" altLang="ja-JP" sz="1800" b="1" dirty="0">
                <a:latin typeface="맑은 고딕" panose="020B0503020000020004" pitchFamily="50" charset="-127"/>
                <a:ea typeface="맑은 고딕" panose="020B0503020000020004" pitchFamily="50" charset="-127"/>
              </a:rPr>
            </a:br>
            <a:r>
              <a:rPr lang="ja-JP" altLang="en-US" sz="1800" b="1" dirty="0">
                <a:latin typeface="맑은 고딕" panose="020B0503020000020004" pitchFamily="50" charset="-127"/>
                <a:ea typeface="맑은 고딕" panose="020B0503020000020004" pitchFamily="50" charset="-127"/>
              </a:rPr>
              <a:t>火災報知器が聞こえたら、指示灯に従って避難する！</a:t>
            </a:r>
            <a:r>
              <a:rPr lang="en-US" altLang="ja-JP" sz="1800" b="1" dirty="0">
                <a:latin typeface="맑은 고딕" panose="020B0503020000020004" pitchFamily="50" charset="-127"/>
                <a:ea typeface="맑은 고딕" panose="020B0503020000020004" pitchFamily="50" charset="-127"/>
              </a:rPr>
              <a:t/>
            </a:r>
            <a:br>
              <a:rPr lang="en-US" altLang="ja-JP" sz="1800" b="1" dirty="0">
                <a:latin typeface="맑은 고딕" panose="020B0503020000020004" pitchFamily="50" charset="-127"/>
                <a:ea typeface="맑은 고딕" panose="020B0503020000020004" pitchFamily="50" charset="-127"/>
              </a:rPr>
            </a:br>
            <a:r>
              <a:rPr lang="en-US" altLang="ja-JP" sz="1800" b="1" dirty="0">
                <a:latin typeface="맑은 고딕" panose="020B0503020000020004" pitchFamily="50" charset="-127"/>
                <a:ea typeface="맑은 고딕" panose="020B0503020000020004" pitchFamily="50" charset="-127"/>
              </a:rPr>
              <a:t>(</a:t>
            </a:r>
            <a:r>
              <a:rPr lang="ja-JP" altLang="en-US" sz="1800" b="1" dirty="0">
                <a:latin typeface="맑은 고딕" panose="020B0503020000020004" pitchFamily="50" charset="-127"/>
                <a:ea typeface="맑은 고딕" panose="020B0503020000020004" pitchFamily="50" charset="-127"/>
              </a:rPr>
              <a:t>落ち着いて煙のない方向に向かう</a:t>
            </a:r>
            <a:r>
              <a:rPr lang="en-US" altLang="ja-JP" sz="1800" b="1" dirty="0">
                <a:latin typeface="맑은 고딕" panose="020B0503020000020004" pitchFamily="50" charset="-127"/>
                <a:ea typeface="맑은 고딕" panose="020B0503020000020004" pitchFamily="50" charset="-127"/>
              </a:rPr>
              <a:t>)</a:t>
            </a:r>
            <a:endParaRPr lang="en-US" altLang="ko-KR" sz="1800" b="1" dirty="0">
              <a:solidFill>
                <a:schemeClr val="dk1"/>
              </a:solidFill>
              <a:latin typeface="맑은 고딕" panose="020B0503020000020004" pitchFamily="50" charset="-127"/>
              <a:ea typeface="맑은 고딕" panose="020B0503020000020004" pitchFamily="50" charset="-127"/>
              <a:cs typeface="Calibri"/>
              <a:sym typeface="Calibri"/>
            </a:endParaRPr>
          </a:p>
          <a:p>
            <a:pPr lvl="0" algn="ctr">
              <a:lnSpc>
                <a:spcPct val="150000"/>
              </a:lnSpc>
              <a:buClr>
                <a:schemeClr val="dk1"/>
              </a:buClr>
              <a:buSzPts val="1600"/>
            </a:pPr>
            <a:endParaRPr lang="en-US" altLang="ko-KR" sz="1800" b="1" dirty="0">
              <a:solidFill>
                <a:schemeClr val="dk1"/>
              </a:solidFill>
              <a:latin typeface="맑은 고딕" panose="020B0503020000020004" pitchFamily="50" charset="-127"/>
              <a:ea typeface="맑은 고딕" panose="020B0503020000020004" pitchFamily="50" charset="-127"/>
              <a:cs typeface="Calibri"/>
              <a:sym typeface="Calibri"/>
            </a:endParaRPr>
          </a:p>
          <a:p>
            <a:pPr lvl="0" algn="ctr">
              <a:lnSpc>
                <a:spcPct val="150000"/>
              </a:lnSpc>
            </a:pPr>
            <a:r>
              <a:rPr lang="ja-JP" altLang="en-US" sz="1800" b="1" dirty="0">
                <a:latin typeface="맑은 고딕" panose="020B0503020000020004" pitchFamily="50" charset="-127"/>
                <a:ea typeface="맑은 고딕" panose="020B0503020000020004" pitchFamily="50" charset="-127"/>
              </a:rPr>
              <a:t>火災発生時のエレベーターの使用は厳禁！</a:t>
            </a:r>
            <a:endParaRPr lang="en-US" altLang="ja-JP" sz="1800" b="1" dirty="0">
              <a:latin typeface="맑은 고딕" panose="020B0503020000020004" pitchFamily="50" charset="-127"/>
              <a:ea typeface="맑은 고딕" panose="020B0503020000020004" pitchFamily="50" charset="-127"/>
            </a:endParaRPr>
          </a:p>
          <a:p>
            <a:pPr lvl="0" algn="ctr">
              <a:lnSpc>
                <a:spcPct val="150000"/>
              </a:lnSpc>
            </a:pPr>
            <a:r>
              <a:rPr lang="en-US" altLang="ja-JP" sz="1800" b="1" dirty="0">
                <a:latin typeface="맑은 고딕" panose="020B0503020000020004" pitchFamily="50" charset="-127"/>
                <a:ea typeface="맑은 고딕" panose="020B0503020000020004" pitchFamily="50" charset="-127"/>
              </a:rPr>
              <a:t>(</a:t>
            </a:r>
            <a:r>
              <a:rPr lang="ja-JP" altLang="en-US" sz="1800" b="1" dirty="0">
                <a:latin typeface="맑은 고딕" panose="020B0503020000020004" pitchFamily="50" charset="-127"/>
                <a:ea typeface="맑은 고딕" panose="020B0503020000020004" pitchFamily="50" charset="-127"/>
              </a:rPr>
              <a:t>閉じ込められたり、窒息する可能性大</a:t>
            </a:r>
            <a:r>
              <a:rPr lang="en-US" altLang="ja-JP" sz="1800" b="1" dirty="0">
                <a:latin typeface="맑은 고딕" panose="020B0503020000020004" pitchFamily="50" charset="-127"/>
                <a:ea typeface="맑은 고딕" panose="020B0503020000020004" pitchFamily="50" charset="-127"/>
              </a:rPr>
              <a:t>)</a:t>
            </a:r>
            <a:br>
              <a:rPr lang="en-US" altLang="ja-JP" sz="1800" b="1" dirty="0">
                <a:latin typeface="맑은 고딕" panose="020B0503020000020004" pitchFamily="50" charset="-127"/>
                <a:ea typeface="맑은 고딕" panose="020B0503020000020004" pitchFamily="50" charset="-127"/>
              </a:rPr>
            </a:br>
            <a:endParaRPr sz="1600" b="1" dirty="0">
              <a:solidFill>
                <a:schemeClr val="dk1"/>
              </a:solidFill>
              <a:latin typeface="맑은 고딕" panose="020B0503020000020004" pitchFamily="50" charset="-127"/>
              <a:ea typeface="맑은 고딕" panose="020B0503020000020004" pitchFamily="50" charset="-127"/>
              <a:cs typeface="Calibri"/>
              <a:sym typeface="Calibri"/>
            </a:endParaRPr>
          </a:p>
        </p:txBody>
      </p:sp>
      <p:sp>
        <p:nvSpPr>
          <p:cNvPr id="23" name="직사각형 1">
            <a:extLst>
              <a:ext uri="{FF2B5EF4-FFF2-40B4-BE49-F238E27FC236}">
                <a16:creationId xmlns:a16="http://schemas.microsoft.com/office/drawing/2014/main" id="{D35EF604-AD35-4358-9F6C-654FD8D4F342}"/>
              </a:ext>
            </a:extLst>
          </p:cNvPr>
          <p:cNvSpPr/>
          <p:nvPr/>
        </p:nvSpPr>
        <p:spPr>
          <a:xfrm>
            <a:off x="7642912" y="428116"/>
            <a:ext cx="2137276" cy="728272"/>
          </a:xfrm>
          <a:prstGeom prst="rect">
            <a:avLst/>
          </a:prstGeom>
          <a:solidFill>
            <a:srgbClr val="7BCA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24" name="그림 12">
            <a:extLst>
              <a:ext uri="{FF2B5EF4-FFF2-40B4-BE49-F238E27FC236}">
                <a16:creationId xmlns:a16="http://schemas.microsoft.com/office/drawing/2014/main" id="{C35EE57A-ECEF-48CB-AB29-B02E9DE2F0D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40253" t="25787" r="34816" b="25283"/>
          <a:stretch/>
        </p:blipFill>
        <p:spPr>
          <a:xfrm>
            <a:off x="8331076" y="597925"/>
            <a:ext cx="1075271" cy="540855"/>
          </a:xfrm>
          <a:prstGeom prst="rect">
            <a:avLst/>
          </a:prstGeom>
        </p:spPr>
      </p:pic>
      <p:pic>
        <p:nvPicPr>
          <p:cNvPr id="25" name="그림 24">
            <a:extLst>
              <a:ext uri="{FF2B5EF4-FFF2-40B4-BE49-F238E27FC236}">
                <a16:creationId xmlns:a16="http://schemas.microsoft.com/office/drawing/2014/main" id="{3A5282B1-5AA2-4304-88F6-5798E2D8B4D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49671" y="597925"/>
            <a:ext cx="1427928" cy="562106"/>
          </a:xfrm>
          <a:prstGeom prst="rect">
            <a:avLst/>
          </a:prstGeom>
        </p:spPr>
      </p:pic>
      <p:sp>
        <p:nvSpPr>
          <p:cNvPr id="31" name="Google Shape;365;p24">
            <a:extLst>
              <a:ext uri="{FF2B5EF4-FFF2-40B4-BE49-F238E27FC236}">
                <a16:creationId xmlns:a16="http://schemas.microsoft.com/office/drawing/2014/main" id="{C471E5AA-D39C-4BE7-B7F1-2FD51FA49A87}"/>
              </a:ext>
            </a:extLst>
          </p:cNvPr>
          <p:cNvSpPr/>
          <p:nvPr/>
        </p:nvSpPr>
        <p:spPr>
          <a:xfrm>
            <a:off x="3305978" y="212446"/>
            <a:ext cx="6386700" cy="461700"/>
          </a:xfrm>
          <a:prstGeom prst="rect">
            <a:avLst/>
          </a:prstGeom>
          <a:noFill/>
          <a:ln>
            <a:noFill/>
          </a:ln>
        </p:spPr>
        <p:txBody>
          <a:bodyPr spcFirstLastPara="1" wrap="square" lIns="91425" tIns="45700" rIns="91425" bIns="45700" anchor="t" anchorCtr="0">
            <a:noAutofit/>
          </a:bodyPr>
          <a:lstStyle/>
          <a:p>
            <a:pPr lvl="0"/>
            <a:r>
              <a:rPr lang="ko-KR" sz="2800" b="1" dirty="0">
                <a:solidFill>
                  <a:srgbClr val="002060"/>
                </a:solidFill>
                <a:latin typeface="맑은 고딕" panose="020B0503020000020004" pitchFamily="50" charset="-127"/>
                <a:ea typeface="맑은 고딕" panose="020B0503020000020004" pitchFamily="50" charset="-127"/>
                <a:cs typeface="Calibri"/>
                <a:sym typeface="Calibri"/>
              </a:rPr>
              <a:t> </a:t>
            </a:r>
            <a:r>
              <a:rPr lang="ja-JP" altLang="en-US" sz="2800" b="1" dirty="0">
                <a:solidFill>
                  <a:srgbClr val="002060"/>
                </a:solidFill>
                <a:latin typeface="맑은 고딕" panose="020B0503020000020004" pitchFamily="50" charset="-127"/>
                <a:ea typeface="맑은 고딕" panose="020B0503020000020004" pitchFamily="50" charset="-127"/>
              </a:rPr>
              <a:t>火災安全のポイント</a:t>
            </a:r>
            <a:endParaRPr sz="2800" b="1" dirty="0">
              <a:solidFill>
                <a:srgbClr val="002060"/>
              </a:solidFill>
              <a:latin typeface="맑은 고딕" panose="020B0503020000020004" pitchFamily="50" charset="-127"/>
              <a:ea typeface="맑은 고딕" panose="020B0503020000020004" pitchFamily="50" charset="-127"/>
              <a:cs typeface="Calibri"/>
              <a:sym typeface="Calibri"/>
            </a:endParaRPr>
          </a:p>
        </p:txBody>
      </p:sp>
      <p:sp>
        <p:nvSpPr>
          <p:cNvPr id="32" name="Rectangle 31">
            <a:extLst>
              <a:ext uri="{FF2B5EF4-FFF2-40B4-BE49-F238E27FC236}">
                <a16:creationId xmlns:a16="http://schemas.microsoft.com/office/drawing/2014/main" id="{C1990BCC-F6DE-4102-BED6-EB98B63DE8F8}"/>
              </a:ext>
            </a:extLst>
          </p:cNvPr>
          <p:cNvSpPr/>
          <p:nvPr/>
        </p:nvSpPr>
        <p:spPr>
          <a:xfrm>
            <a:off x="390528" y="280779"/>
            <a:ext cx="366798" cy="392357"/>
          </a:xfrm>
          <a:prstGeom prst="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600" b="1" dirty="0">
              <a:latin typeface="+mj-ea"/>
              <a:ea typeface="+mj-ea"/>
            </a:endParaRPr>
          </a:p>
        </p:txBody>
      </p:sp>
      <p:sp>
        <p:nvSpPr>
          <p:cNvPr id="33" name="직사각형 28">
            <a:extLst>
              <a:ext uri="{FF2B5EF4-FFF2-40B4-BE49-F238E27FC236}">
                <a16:creationId xmlns:a16="http://schemas.microsoft.com/office/drawing/2014/main" id="{1207C162-3283-47EF-8880-629241B022D3}"/>
              </a:ext>
            </a:extLst>
          </p:cNvPr>
          <p:cNvSpPr/>
          <p:nvPr/>
        </p:nvSpPr>
        <p:spPr>
          <a:xfrm>
            <a:off x="-2285939" y="268109"/>
            <a:ext cx="5697415" cy="523220"/>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spcAft>
                <a:spcPts val="802"/>
              </a:spcAft>
              <a:defRPr lang="ko-KR" altLang="en-US"/>
            </a:pPr>
            <a:r>
              <a:rPr lang="en-US" altLang="ko-KR" sz="2800" b="1" spc="-300" dirty="0">
                <a:solidFill>
                  <a:schemeClr val="bg1"/>
                </a:solidFill>
                <a:latin typeface="+mj-ea"/>
                <a:ea typeface="+mj-ea"/>
                <a:cs typeface="맑은 고딕"/>
              </a:rPr>
              <a:t>*</a:t>
            </a:r>
          </a:p>
        </p:txBody>
      </p:sp>
      <p:grpSp>
        <p:nvGrpSpPr>
          <p:cNvPr id="34" name="Group 33">
            <a:extLst>
              <a:ext uri="{FF2B5EF4-FFF2-40B4-BE49-F238E27FC236}">
                <a16:creationId xmlns:a16="http://schemas.microsoft.com/office/drawing/2014/main" id="{E1C98A60-D4D0-4658-9E1D-A80FA3AA656A}"/>
              </a:ext>
            </a:extLst>
          </p:cNvPr>
          <p:cNvGrpSpPr/>
          <p:nvPr/>
        </p:nvGrpSpPr>
        <p:grpSpPr>
          <a:xfrm>
            <a:off x="7087356" y="5763961"/>
            <a:ext cx="2984544" cy="1020490"/>
            <a:chOff x="7042344" y="5721661"/>
            <a:chExt cx="2984544" cy="1020490"/>
          </a:xfrm>
        </p:grpSpPr>
        <p:pic>
          <p:nvPicPr>
            <p:cNvPr id="35" name="Google Shape;132;p15">
              <a:extLst>
                <a:ext uri="{FF2B5EF4-FFF2-40B4-BE49-F238E27FC236}">
                  <a16:creationId xmlns:a16="http://schemas.microsoft.com/office/drawing/2014/main" id="{2569BAAC-7D98-4411-818D-CCBC1F5C80CA}"/>
                </a:ext>
              </a:extLst>
            </p:cNvPr>
            <p:cNvPicPr preferRelativeResize="0"/>
            <p:nvPr/>
          </p:nvPicPr>
          <p:blipFill rotWithShape="1">
            <a:blip r:embed="rId7">
              <a:alphaModFix/>
            </a:blip>
            <a:srcRect b="21294"/>
            <a:stretch/>
          </p:blipFill>
          <p:spPr>
            <a:xfrm>
              <a:off x="7042344" y="5810693"/>
              <a:ext cx="580865" cy="643431"/>
            </a:xfrm>
            <a:prstGeom prst="rect">
              <a:avLst/>
            </a:prstGeom>
            <a:noFill/>
            <a:ln>
              <a:noFill/>
            </a:ln>
          </p:spPr>
        </p:pic>
        <p:pic>
          <p:nvPicPr>
            <p:cNvPr id="36" name="Google Shape;131;p15">
              <a:extLst>
                <a:ext uri="{FF2B5EF4-FFF2-40B4-BE49-F238E27FC236}">
                  <a16:creationId xmlns:a16="http://schemas.microsoft.com/office/drawing/2014/main" id="{9BA11817-5EA6-4151-AD8D-4FAB5A51EA79}"/>
                </a:ext>
              </a:extLst>
            </p:cNvPr>
            <p:cNvPicPr preferRelativeResize="0"/>
            <p:nvPr/>
          </p:nvPicPr>
          <p:blipFill rotWithShape="1">
            <a:blip r:embed="rId8">
              <a:alphaModFix/>
            </a:blip>
            <a:srcRect l="4919" r="-4919" b="20608"/>
            <a:stretch/>
          </p:blipFill>
          <p:spPr>
            <a:xfrm>
              <a:off x="7773778" y="5825451"/>
              <a:ext cx="563385" cy="649041"/>
            </a:xfrm>
            <a:prstGeom prst="rect">
              <a:avLst/>
            </a:prstGeom>
            <a:noFill/>
            <a:ln>
              <a:noFill/>
            </a:ln>
          </p:spPr>
        </p:pic>
        <p:pic>
          <p:nvPicPr>
            <p:cNvPr id="37" name="Google Shape;133;p15">
              <a:extLst>
                <a:ext uri="{FF2B5EF4-FFF2-40B4-BE49-F238E27FC236}">
                  <a16:creationId xmlns:a16="http://schemas.microsoft.com/office/drawing/2014/main" id="{801E6264-9703-44BF-8EFB-4D07D3E09BEF}"/>
                </a:ext>
              </a:extLst>
            </p:cNvPr>
            <p:cNvPicPr preferRelativeResize="0"/>
            <p:nvPr/>
          </p:nvPicPr>
          <p:blipFill rotWithShape="1">
            <a:blip r:embed="rId9">
              <a:alphaModFix/>
            </a:blip>
            <a:srcRect t="1" b="20238"/>
            <a:stretch/>
          </p:blipFill>
          <p:spPr>
            <a:xfrm>
              <a:off x="8441214" y="5827946"/>
              <a:ext cx="581148" cy="655267"/>
            </a:xfrm>
            <a:prstGeom prst="rect">
              <a:avLst/>
            </a:prstGeom>
            <a:noFill/>
            <a:ln>
              <a:noFill/>
            </a:ln>
          </p:spPr>
        </p:pic>
        <p:pic>
          <p:nvPicPr>
            <p:cNvPr id="38" name="Google Shape;134;p15">
              <a:extLst>
                <a:ext uri="{FF2B5EF4-FFF2-40B4-BE49-F238E27FC236}">
                  <a16:creationId xmlns:a16="http://schemas.microsoft.com/office/drawing/2014/main" id="{D1E584EB-BC91-4C4E-8321-7DBD20EDAAB9}"/>
                </a:ext>
              </a:extLst>
            </p:cNvPr>
            <p:cNvPicPr preferRelativeResize="0"/>
            <p:nvPr/>
          </p:nvPicPr>
          <p:blipFill rotWithShape="1">
            <a:blip r:embed="rId10">
              <a:alphaModFix/>
            </a:blip>
            <a:srcRect b="23117"/>
            <a:stretch/>
          </p:blipFill>
          <p:spPr>
            <a:xfrm>
              <a:off x="9166473" y="5721661"/>
              <a:ext cx="633542" cy="741384"/>
            </a:xfrm>
            <a:prstGeom prst="rect">
              <a:avLst/>
            </a:prstGeom>
            <a:noFill/>
            <a:ln>
              <a:noFill/>
            </a:ln>
          </p:spPr>
        </p:pic>
        <p:sp>
          <p:nvSpPr>
            <p:cNvPr id="39" name="Rectangle 38">
              <a:extLst>
                <a:ext uri="{FF2B5EF4-FFF2-40B4-BE49-F238E27FC236}">
                  <a16:creationId xmlns:a16="http://schemas.microsoft.com/office/drawing/2014/main" id="{1807D9C1-CCA1-442D-8C72-4F3E61351F78}"/>
                </a:ext>
              </a:extLst>
            </p:cNvPr>
            <p:cNvSpPr/>
            <p:nvPr/>
          </p:nvSpPr>
          <p:spPr>
            <a:xfrm>
              <a:off x="7058226" y="6436168"/>
              <a:ext cx="492443" cy="276999"/>
            </a:xfrm>
            <a:prstGeom prst="rect">
              <a:avLst/>
            </a:prstGeom>
          </p:spPr>
          <p:txBody>
            <a:bodyPr wrap="none">
              <a:spAutoFit/>
            </a:bodyPr>
            <a:lstStyle/>
            <a:p>
              <a:pPr algn="ctr"/>
              <a:r>
                <a:rPr lang="ko-KR" altLang="en-US" sz="1200" b="1" dirty="0">
                  <a:solidFill>
                    <a:schemeClr val="tx2">
                      <a:lumMod val="75000"/>
                    </a:schemeClr>
                  </a:solidFill>
                  <a:latin typeface="맑은 고딕" panose="020B0503020000020004" pitchFamily="50" charset="-127"/>
                  <a:ea typeface="맑은 고딕" panose="020B0503020000020004" pitchFamily="50" charset="-127"/>
                </a:rPr>
                <a:t>無効</a:t>
              </a:r>
              <a:endParaRPr lang="en-US" altLang="ko-KR" sz="1200" b="1" dirty="0">
                <a:ln w="0"/>
                <a:solidFill>
                  <a:schemeClr val="tx2">
                    <a:lumMod val="75000"/>
                  </a:schemeClr>
                </a:solidFill>
                <a:effectLst>
                  <a:outerShdw blurRad="38100" dist="19050" dir="2700000" algn="tl" rotWithShape="0">
                    <a:schemeClr val="dk1">
                      <a:alpha val="40000"/>
                    </a:schemeClr>
                  </a:outerShdw>
                </a:effectLst>
                <a:latin typeface="맑은 고딕" panose="020B0503020000020004" pitchFamily="50" charset="-127"/>
                <a:ea typeface="맑은 고딕" panose="020B0503020000020004" pitchFamily="50" charset="-127"/>
              </a:endParaRPr>
            </a:p>
          </p:txBody>
        </p:sp>
        <p:sp>
          <p:nvSpPr>
            <p:cNvPr id="40" name="직사각형 27">
              <a:extLst>
                <a:ext uri="{FF2B5EF4-FFF2-40B4-BE49-F238E27FC236}">
                  <a16:creationId xmlns:a16="http://schemas.microsoft.com/office/drawing/2014/main" id="{6600C38A-5A24-451C-A20B-3B91E7B9FAB6}"/>
                </a:ext>
              </a:extLst>
            </p:cNvPr>
            <p:cNvSpPr/>
            <p:nvPr/>
          </p:nvSpPr>
          <p:spPr>
            <a:xfrm>
              <a:off x="7716496" y="6443129"/>
              <a:ext cx="691215" cy="276999"/>
            </a:xfrm>
            <a:prstGeom prst="rect">
              <a:avLst/>
            </a:prstGeom>
            <a:noFill/>
          </p:spPr>
          <p:txBody>
            <a:bodyPr wrap="square" lIns="91440" tIns="45720" rIns="91440" bIns="45720">
              <a:spAutoFit/>
            </a:bodyPr>
            <a:lstStyle/>
            <a:p>
              <a:pPr algn="ctr"/>
              <a:r>
                <a:rPr lang="ko-KR" altLang="en-US" sz="1200" b="1" dirty="0">
                  <a:solidFill>
                    <a:schemeClr val="tx2">
                      <a:lumMod val="75000"/>
                    </a:schemeClr>
                  </a:solidFill>
                  <a:latin typeface="맑은 고딕" panose="020B0503020000020004" pitchFamily="50" charset="-127"/>
                  <a:ea typeface="맑은 고딕" panose="020B0503020000020004" pitchFamily="50" charset="-127"/>
                </a:rPr>
                <a:t>女性</a:t>
              </a:r>
              <a:endParaRPr lang="en-US" altLang="ko-KR" sz="4000" b="1" dirty="0">
                <a:ln w="0"/>
                <a:solidFill>
                  <a:schemeClr val="tx2">
                    <a:lumMod val="75000"/>
                  </a:schemeClr>
                </a:solidFill>
                <a:effectLst>
                  <a:outerShdw blurRad="38100" dist="19050" dir="2700000" algn="tl" rotWithShape="0">
                    <a:schemeClr val="dk1">
                      <a:alpha val="40000"/>
                    </a:schemeClr>
                  </a:outerShdw>
                </a:effectLst>
                <a:latin typeface="맑은 고딕" panose="020B0503020000020004" pitchFamily="50" charset="-127"/>
                <a:ea typeface="맑은 고딕" panose="020B0503020000020004" pitchFamily="50" charset="-127"/>
              </a:endParaRPr>
            </a:p>
          </p:txBody>
        </p:sp>
        <p:sp>
          <p:nvSpPr>
            <p:cNvPr id="41" name="직사각형 29">
              <a:extLst>
                <a:ext uri="{FF2B5EF4-FFF2-40B4-BE49-F238E27FC236}">
                  <a16:creationId xmlns:a16="http://schemas.microsoft.com/office/drawing/2014/main" id="{EFA48CAB-B852-42AF-9E70-E97E75A3284E}"/>
                </a:ext>
              </a:extLst>
            </p:cNvPr>
            <p:cNvSpPr/>
            <p:nvPr/>
          </p:nvSpPr>
          <p:spPr>
            <a:xfrm>
              <a:off x="8927164" y="6434374"/>
              <a:ext cx="1099724" cy="307777"/>
            </a:xfrm>
            <a:prstGeom prst="rect">
              <a:avLst/>
            </a:prstGeom>
            <a:noFill/>
          </p:spPr>
          <p:txBody>
            <a:bodyPr wrap="square" lIns="91440" tIns="45720" rIns="91440" bIns="45720">
              <a:spAutoFit/>
            </a:bodyPr>
            <a:lstStyle/>
            <a:p>
              <a:pPr algn="ctr"/>
              <a:r>
                <a:rPr lang="ko-KR" altLang="en-US" b="1" dirty="0">
                  <a:solidFill>
                    <a:srgbClr val="005A8D"/>
                  </a:solidFill>
                  <a:latin typeface="맑은 고딕" panose="020B0503020000020004" pitchFamily="50" charset="-127"/>
                  <a:ea typeface="맑은 고딕" panose="020B0503020000020004" pitchFamily="50" charset="-127"/>
                </a:rPr>
                <a:t>外国人</a:t>
              </a:r>
              <a:endParaRPr lang="en-US" altLang="ko-KR" sz="4400" b="1" dirty="0">
                <a:ln w="0"/>
                <a:solidFill>
                  <a:srgbClr val="005A8D"/>
                </a:solidFill>
                <a:effectLst>
                  <a:outerShdw blurRad="38100" dist="19050" dir="2700000" algn="tl" rotWithShape="0">
                    <a:schemeClr val="dk1">
                      <a:alpha val="40000"/>
                    </a:schemeClr>
                  </a:outerShdw>
                </a:effectLst>
                <a:latin typeface="맑은 고딕" panose="020B0503020000020004" pitchFamily="50" charset="-127"/>
                <a:ea typeface="맑은 고딕" panose="020B0503020000020004" pitchFamily="50" charset="-127"/>
              </a:endParaRPr>
            </a:p>
          </p:txBody>
        </p:sp>
        <p:sp>
          <p:nvSpPr>
            <p:cNvPr id="42" name="직사각형 28">
              <a:extLst>
                <a:ext uri="{FF2B5EF4-FFF2-40B4-BE49-F238E27FC236}">
                  <a16:creationId xmlns:a16="http://schemas.microsoft.com/office/drawing/2014/main" id="{1124BA4B-16C2-4C9D-9721-855CD250429D}"/>
                </a:ext>
              </a:extLst>
            </p:cNvPr>
            <p:cNvSpPr/>
            <p:nvPr/>
          </p:nvSpPr>
          <p:spPr>
            <a:xfrm>
              <a:off x="8503271" y="6456648"/>
              <a:ext cx="513281" cy="276999"/>
            </a:xfrm>
            <a:prstGeom prst="rect">
              <a:avLst/>
            </a:prstGeom>
            <a:noFill/>
          </p:spPr>
          <p:txBody>
            <a:bodyPr wrap="square" lIns="91440" tIns="45720" rIns="91440" bIns="45720">
              <a:spAutoFit/>
            </a:bodyPr>
            <a:lstStyle/>
            <a:p>
              <a:pPr algn="ctr"/>
              <a:r>
                <a:rPr lang="ko-KR" altLang="en-US" sz="1200" b="1" dirty="0">
                  <a:solidFill>
                    <a:schemeClr val="tx2">
                      <a:lumMod val="75000"/>
                    </a:schemeClr>
                  </a:solidFill>
                  <a:latin typeface="맑은 고딕" panose="020B0503020000020004" pitchFamily="50" charset="-127"/>
                  <a:ea typeface="맑은 고딕" panose="020B0503020000020004" pitchFamily="50" charset="-127"/>
                </a:rPr>
                <a:t>老人</a:t>
              </a:r>
              <a:endParaRPr lang="en-US" altLang="ko-KR" sz="4000" b="1" dirty="0">
                <a:ln w="0"/>
                <a:solidFill>
                  <a:schemeClr val="tx2">
                    <a:lumMod val="75000"/>
                  </a:schemeClr>
                </a:solidFill>
                <a:effectLst>
                  <a:outerShdw blurRad="38100" dist="19050" dir="2700000" algn="tl" rotWithShape="0">
                    <a:schemeClr val="dk1">
                      <a:alpha val="40000"/>
                    </a:schemeClr>
                  </a:outerShdw>
                </a:effectLst>
                <a:latin typeface="맑은 고딕" panose="020B0503020000020004" pitchFamily="50" charset="-127"/>
                <a:ea typeface="맑은 고딕" panose="020B0503020000020004" pitchFamily="50" charset="-127"/>
              </a:endParaRPr>
            </a:p>
          </p:txBody>
        </p:sp>
      </p:grpSp>
      <p:sp>
        <p:nvSpPr>
          <p:cNvPr id="44" name="Slide Number Placeholder 3">
            <a:extLst>
              <a:ext uri="{FF2B5EF4-FFF2-40B4-BE49-F238E27FC236}">
                <a16:creationId xmlns:a16="http://schemas.microsoft.com/office/drawing/2014/main" id="{7E9DF6C9-E805-4D9D-9374-714A00DFDCEB}"/>
              </a:ext>
            </a:extLst>
          </p:cNvPr>
          <p:cNvSpPr>
            <a:spLocks noGrp="1"/>
          </p:cNvSpPr>
          <p:nvPr>
            <p:ph type="sldNum" idx="12"/>
          </p:nvPr>
        </p:nvSpPr>
        <p:spPr>
          <a:xfrm>
            <a:off x="2745681" y="6382167"/>
            <a:ext cx="2227421" cy="366055"/>
          </a:xfrm>
        </p:spPr>
        <p:txBody>
          <a:bodyPr/>
          <a:lstStyle/>
          <a:p>
            <a:pPr marL="0" lvl="0" indent="0" algn="r" rtl="0">
              <a:spcBef>
                <a:spcPts val="0"/>
              </a:spcBef>
              <a:spcAft>
                <a:spcPts val="0"/>
              </a:spcAft>
              <a:buNone/>
            </a:pPr>
            <a:fld id="{00000000-1234-1234-1234-123412341234}" type="slidenum">
              <a:rPr lang="en-US" altLang="ko-KR" smtClean="0"/>
              <a:t>10</a:t>
            </a:fld>
            <a:endParaRPr lang="ko-KR" altLang="en-US" dirty="0"/>
          </a:p>
        </p:txBody>
      </p:sp>
    </p:spTree>
  </p:cSld>
  <p:clrMapOvr>
    <a:masterClrMapping/>
  </p:clrMapOvr>
  <p:transition spd="med">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290"/>
                                        </p:tgtEl>
                                        <p:attrNameLst>
                                          <p:attrName>style.visibility</p:attrName>
                                        </p:attrNameLst>
                                      </p:cBhvr>
                                      <p:to>
                                        <p:strVal val="visible"/>
                                      </p:to>
                                    </p:set>
                                    <p:animEffect transition="in" filter="fade">
                                      <p:cBhvr>
                                        <p:cTn id="7" dur="500"/>
                                        <p:tgtEl>
                                          <p:spTgt spid="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pic>
        <p:nvPicPr>
          <p:cNvPr id="342" name="Google Shape;342;p26"/>
          <p:cNvPicPr preferRelativeResize="0"/>
          <p:nvPr/>
        </p:nvPicPr>
        <p:blipFill rotWithShape="1">
          <a:blip r:embed="rId3">
            <a:alphaModFix/>
          </a:blip>
          <a:srcRect/>
          <a:stretch/>
        </p:blipFill>
        <p:spPr>
          <a:xfrm>
            <a:off x="-4724" y="-1"/>
            <a:ext cx="9897192" cy="6875463"/>
          </a:xfrm>
          <a:prstGeom prst="rect">
            <a:avLst/>
          </a:prstGeom>
          <a:noFill/>
          <a:ln>
            <a:noFill/>
          </a:ln>
        </p:spPr>
      </p:pic>
      <p:sp>
        <p:nvSpPr>
          <p:cNvPr id="4" name="직사각형 1">
            <a:extLst>
              <a:ext uri="{FF2B5EF4-FFF2-40B4-BE49-F238E27FC236}">
                <a16:creationId xmlns:a16="http://schemas.microsoft.com/office/drawing/2014/main" id="{1A188421-D48A-40D5-93DB-C1F6E403A70C}"/>
              </a:ext>
            </a:extLst>
          </p:cNvPr>
          <p:cNvSpPr/>
          <p:nvPr/>
        </p:nvSpPr>
        <p:spPr>
          <a:xfrm>
            <a:off x="7674894" y="428116"/>
            <a:ext cx="2137276" cy="728272"/>
          </a:xfrm>
          <a:prstGeom prst="rect">
            <a:avLst/>
          </a:prstGeom>
          <a:solidFill>
            <a:srgbClr val="7BCA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5" name="그림 12">
            <a:extLst>
              <a:ext uri="{FF2B5EF4-FFF2-40B4-BE49-F238E27FC236}">
                <a16:creationId xmlns:a16="http://schemas.microsoft.com/office/drawing/2014/main" id="{61F10E4C-3B8E-488F-948A-827970C3AA5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0253" t="25787" r="34816" b="25283"/>
          <a:stretch/>
        </p:blipFill>
        <p:spPr>
          <a:xfrm>
            <a:off x="8363058" y="709050"/>
            <a:ext cx="1075271" cy="540855"/>
          </a:xfrm>
          <a:prstGeom prst="rect">
            <a:avLst/>
          </a:prstGeom>
        </p:spPr>
      </p:pic>
      <p:pic>
        <p:nvPicPr>
          <p:cNvPr id="6" name="그림 15">
            <a:extLst>
              <a:ext uri="{FF2B5EF4-FFF2-40B4-BE49-F238E27FC236}">
                <a16:creationId xmlns:a16="http://schemas.microsoft.com/office/drawing/2014/main" id="{EC699F83-CA08-4F64-91E6-09FA6537EAE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81653" y="709050"/>
            <a:ext cx="1427928" cy="562106"/>
          </a:xfrm>
          <a:prstGeom prst="rect">
            <a:avLst/>
          </a:prstGeom>
        </p:spPr>
      </p:pic>
      <p:pic>
        <p:nvPicPr>
          <p:cNvPr id="8" name="Picture 7">
            <a:extLst>
              <a:ext uri="{FF2B5EF4-FFF2-40B4-BE49-F238E27FC236}">
                <a16:creationId xmlns:a16="http://schemas.microsoft.com/office/drawing/2014/main" id="{24A9E6A4-8B9E-4DBE-BF81-7ECE1371D4C8}"/>
              </a:ext>
            </a:extLst>
          </p:cNvPr>
          <p:cNvPicPr>
            <a:picLocks noChangeAspect="1"/>
          </p:cNvPicPr>
          <p:nvPr/>
        </p:nvPicPr>
        <p:blipFill rotWithShape="1">
          <a:blip r:embed="rId6"/>
          <a:srcRect t="50138"/>
          <a:stretch/>
        </p:blipFill>
        <p:spPr>
          <a:xfrm>
            <a:off x="794057" y="2271236"/>
            <a:ext cx="8789558" cy="2231127"/>
          </a:xfrm>
          <a:prstGeom prst="rect">
            <a:avLst/>
          </a:prstGeom>
        </p:spPr>
      </p:pic>
      <p:grpSp>
        <p:nvGrpSpPr>
          <p:cNvPr id="7" name="Group 1">
            <a:extLst>
              <a:ext uri="{FF2B5EF4-FFF2-40B4-BE49-F238E27FC236}">
                <a16:creationId xmlns:a16="http://schemas.microsoft.com/office/drawing/2014/main" id="{AB6B4331-7A20-4FBB-B868-3AE5508C92B6}"/>
              </a:ext>
            </a:extLst>
          </p:cNvPr>
          <p:cNvGrpSpPr/>
          <p:nvPr/>
        </p:nvGrpSpPr>
        <p:grpSpPr>
          <a:xfrm>
            <a:off x="869942" y="4403970"/>
            <a:ext cx="10032518" cy="400111"/>
            <a:chOff x="1397155" y="4403970"/>
            <a:chExt cx="8409879" cy="400111"/>
          </a:xfrm>
        </p:grpSpPr>
        <p:sp>
          <p:nvSpPr>
            <p:cNvPr id="10" name="Rectangle 9">
              <a:extLst>
                <a:ext uri="{FF2B5EF4-FFF2-40B4-BE49-F238E27FC236}">
                  <a16:creationId xmlns:a16="http://schemas.microsoft.com/office/drawing/2014/main" id="{BEBF667C-7105-450C-9A02-7379E1D9AC6D}"/>
                </a:ext>
              </a:extLst>
            </p:cNvPr>
            <p:cNvSpPr/>
            <p:nvPr/>
          </p:nvSpPr>
          <p:spPr>
            <a:xfrm>
              <a:off x="1397155" y="4403970"/>
              <a:ext cx="7252169" cy="400111"/>
            </a:xfrm>
            <a:prstGeom prst="rect">
              <a:avLst/>
            </a:prstGeom>
            <a:solidFill>
              <a:schemeClr val="accent5">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 name="TextBox 10">
              <a:extLst>
                <a:ext uri="{FF2B5EF4-FFF2-40B4-BE49-F238E27FC236}">
                  <a16:creationId xmlns:a16="http://schemas.microsoft.com/office/drawing/2014/main" id="{B1435C25-59FB-4D01-BBE7-388536D33CEE}"/>
                </a:ext>
              </a:extLst>
            </p:cNvPr>
            <p:cNvSpPr txBox="1"/>
            <p:nvPr/>
          </p:nvSpPr>
          <p:spPr>
            <a:xfrm>
              <a:off x="1685010" y="4403970"/>
              <a:ext cx="8122024" cy="400110"/>
            </a:xfrm>
            <a:prstGeom prst="rect">
              <a:avLst/>
            </a:prstGeom>
            <a:noFill/>
          </p:spPr>
          <p:txBody>
            <a:bodyPr wrap="square" rtlCol="0">
              <a:spAutoFit/>
            </a:bodyPr>
            <a:lstStyle/>
            <a:p>
              <a:r>
                <a:rPr lang="en-US" altLang="ko-KR" sz="2000" b="1" dirty="0">
                  <a:solidFill>
                    <a:schemeClr val="bg1"/>
                  </a:solidFill>
                  <a:latin typeface="Malgun Gothic" charset="-127"/>
                  <a:ea typeface="Malgun Gothic" charset="-127"/>
                  <a:cs typeface="Malgun Gothic" charset="-127"/>
                </a:rPr>
                <a:t>‘</a:t>
              </a:r>
              <a:r>
                <a:rPr lang="ko-KR" altLang="en-US" sz="2000" dirty="0">
                  <a:solidFill>
                    <a:schemeClr val="bg1"/>
                  </a:solidFill>
                  <a:latin typeface="Malgun Gothic" charset="-127"/>
                  <a:ea typeface="Malgun Gothic" charset="-127"/>
                  <a:cs typeface="Malgun Gothic" charset="-127"/>
                </a:rPr>
                <a:t>安全な社会、そして幸せな国民</a:t>
              </a:r>
              <a:r>
                <a:rPr lang="en-US" altLang="ko-KR" sz="2000" b="1" dirty="0">
                  <a:solidFill>
                    <a:schemeClr val="bg1"/>
                  </a:solidFill>
                  <a:latin typeface="Malgun Gothic" charset="-127"/>
                  <a:ea typeface="Malgun Gothic" charset="-127"/>
                  <a:cs typeface="Malgun Gothic" charset="-127"/>
                </a:rPr>
                <a:t>’ </a:t>
              </a:r>
              <a:r>
                <a:rPr lang="ko-KR" altLang="en-US" sz="2000" dirty="0">
                  <a:solidFill>
                    <a:schemeClr val="bg1"/>
                  </a:solidFill>
                  <a:latin typeface="Malgun Gothic" charset="-127"/>
                  <a:ea typeface="Malgun Gothic" charset="-127"/>
                  <a:cs typeface="Malgun Gothic" charset="-127"/>
                </a:rPr>
                <a:t>その中に消防安全教育があります。</a:t>
              </a:r>
            </a:p>
          </p:txBody>
        </p:sp>
      </p:grpSp>
      <p:pic>
        <p:nvPicPr>
          <p:cNvPr id="12" name="그림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69942" y="322735"/>
            <a:ext cx="436918" cy="434626"/>
          </a:xfrm>
          <a:prstGeom prst="rect">
            <a:avLst/>
          </a:prstGeom>
          <a:ln>
            <a:solidFill>
              <a:schemeClr val="bg1"/>
            </a:solidFill>
          </a:ln>
        </p:spPr>
      </p:pic>
      <p:sp>
        <p:nvSpPr>
          <p:cNvPr id="14" name="Google Shape;128;p15"/>
          <p:cNvSpPr/>
          <p:nvPr/>
        </p:nvSpPr>
        <p:spPr>
          <a:xfrm>
            <a:off x="1445558" y="252225"/>
            <a:ext cx="7816429" cy="507831"/>
          </a:xfrm>
          <a:prstGeom prst="rect">
            <a:avLst/>
          </a:prstGeom>
          <a:noFill/>
          <a:ln>
            <a:noFill/>
          </a:ln>
        </p:spPr>
        <p:txBody>
          <a:bodyPr spcFirstLastPara="1" wrap="square" lIns="91425" tIns="45700" rIns="91425" bIns="45700" anchor="t" anchorCtr="0">
            <a:noAutofit/>
          </a:bodyPr>
          <a:lstStyle/>
          <a:p>
            <a:pPr lvl="0"/>
            <a:r>
              <a:rPr lang="ja-JP" altLang="en-US" sz="2800" b="1" dirty="0">
                <a:solidFill>
                  <a:srgbClr val="002060"/>
                </a:solidFill>
                <a:latin typeface="맑은 고딕" panose="020B0503020000020004" pitchFamily="50" charset="-127"/>
                <a:ea typeface="맑은 고딕" panose="020B0503020000020004" pitchFamily="50" charset="-127"/>
              </a:rPr>
              <a:t>百貨店など大型ショッピングモールでの火災</a:t>
            </a:r>
          </a:p>
        </p:txBody>
      </p:sp>
    </p:spTree>
    <p:extLst>
      <p:ext uri="{BB962C8B-B14F-4D97-AF65-F5344CB8AC3E}">
        <p14:creationId xmlns:p14="http://schemas.microsoft.com/office/powerpoint/2010/main" val="662539266"/>
      </p:ext>
    </p:extLst>
  </p:cSld>
  <p:clrMapOvr>
    <a:masterClrMapping/>
  </p:clrMapOvr>
  <p:transition spd="med">
    <p:push/>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pic>
        <p:nvPicPr>
          <p:cNvPr id="109" name="Google Shape;109;p14"/>
          <p:cNvPicPr preferRelativeResize="0"/>
          <p:nvPr/>
        </p:nvPicPr>
        <p:blipFill rotWithShape="1">
          <a:blip r:embed="rId3">
            <a:alphaModFix/>
          </a:blip>
          <a:srcRect/>
          <a:stretch/>
        </p:blipFill>
        <p:spPr>
          <a:xfrm>
            <a:off x="1229" y="-1"/>
            <a:ext cx="9897192" cy="6875463"/>
          </a:xfrm>
          <a:prstGeom prst="rect">
            <a:avLst/>
          </a:prstGeom>
          <a:noFill/>
          <a:ln>
            <a:noFill/>
          </a:ln>
        </p:spPr>
      </p:pic>
      <p:sp>
        <p:nvSpPr>
          <p:cNvPr id="110" name="Google Shape;110;p14"/>
          <p:cNvSpPr/>
          <p:nvPr/>
        </p:nvSpPr>
        <p:spPr>
          <a:xfrm>
            <a:off x="1004835" y="2665135"/>
            <a:ext cx="7735569" cy="2153218"/>
          </a:xfrm>
          <a:prstGeom prst="rect">
            <a:avLst/>
          </a:prstGeom>
          <a:noFill/>
          <a:ln>
            <a:noFill/>
          </a:ln>
        </p:spPr>
        <p:txBody>
          <a:bodyPr spcFirstLastPara="1" wrap="square" lIns="91425" tIns="45700" rIns="91425" bIns="45700" anchor="t" anchorCtr="0">
            <a:noAutofit/>
          </a:bodyPr>
          <a:lstStyle/>
          <a:p>
            <a:pPr lvl="0">
              <a:lnSpc>
                <a:spcPct val="150000"/>
              </a:lnSpc>
            </a:pPr>
            <a:r>
              <a:rPr lang="ko-KR" sz="2400" b="1" i="0" u="none" strike="noStrike" cap="none" dirty="0">
                <a:solidFill>
                  <a:srgbClr val="0070C0"/>
                </a:solidFill>
                <a:latin typeface="맑은 고딕" panose="020B0503020000020004" pitchFamily="50" charset="-127"/>
                <a:ea typeface="맑은 고딕" panose="020B0503020000020004" pitchFamily="50" charset="-127"/>
                <a:cs typeface="Calibri"/>
                <a:sym typeface="Calibri"/>
              </a:rPr>
              <a:t>1. </a:t>
            </a:r>
            <a:r>
              <a:rPr lang="ja-JP" altLang="en-US" sz="2400" b="1" dirty="0">
                <a:solidFill>
                  <a:srgbClr val="0070C0"/>
                </a:solidFill>
                <a:latin typeface="맑은 고딕" panose="020B0503020000020004" pitchFamily="50" charset="-127"/>
                <a:ea typeface="맑은 고딕" panose="020B0503020000020004" pitchFamily="50" charset="-127"/>
              </a:rPr>
              <a:t>自動火災検知システム </a:t>
            </a:r>
            <a:r>
              <a:rPr lang="ko-KR" sz="2400" b="1" i="0" u="none" strike="noStrike" cap="none" dirty="0">
                <a:solidFill>
                  <a:srgbClr val="0070C0"/>
                </a:solidFill>
                <a:latin typeface="맑은 고딕" panose="020B0503020000020004" pitchFamily="50" charset="-127"/>
                <a:ea typeface="맑은 고딕" panose="020B0503020000020004" pitchFamily="50" charset="-127"/>
                <a:cs typeface="Calibri"/>
                <a:sym typeface="Calibri"/>
              </a:rPr>
              <a:t>_</a:t>
            </a:r>
            <a:r>
              <a:rPr lang="en-US" altLang="ko-KR" sz="2400" b="1" i="0" u="none" strike="noStrike" cap="none" dirty="0">
                <a:solidFill>
                  <a:srgbClr val="0070C0"/>
                </a:solidFill>
                <a:latin typeface="맑은 고딕" panose="020B0503020000020004" pitchFamily="50" charset="-127"/>
                <a:ea typeface="맑은 고딕" panose="020B0503020000020004" pitchFamily="50" charset="-127"/>
                <a:cs typeface="Calibri"/>
                <a:sym typeface="Calibri"/>
              </a:rPr>
              <a:t>4</a:t>
            </a:r>
            <a:r>
              <a:rPr lang="ko-KR" sz="2400" b="1" i="0" u="none" strike="noStrike" cap="none" dirty="0">
                <a:solidFill>
                  <a:srgbClr val="0070C0"/>
                </a:solidFill>
                <a:latin typeface="맑은 고딕" panose="020B0503020000020004" pitchFamily="50" charset="-127"/>
                <a:ea typeface="맑은 고딕" panose="020B0503020000020004" pitchFamily="50" charset="-127"/>
                <a:cs typeface="Calibri"/>
                <a:sym typeface="Calibri"/>
              </a:rPr>
              <a:t>p</a:t>
            </a:r>
            <a:endParaRPr sz="2400" b="1" dirty="0">
              <a:solidFill>
                <a:srgbClr val="0070C0"/>
              </a:solidFill>
              <a:latin typeface="맑은 고딕" panose="020B0503020000020004" pitchFamily="50" charset="-127"/>
              <a:ea typeface="맑은 고딕" panose="020B0503020000020004" pitchFamily="50" charset="-127"/>
            </a:endParaRPr>
          </a:p>
          <a:p>
            <a:pPr lvl="0">
              <a:lnSpc>
                <a:spcPct val="150000"/>
              </a:lnSpc>
              <a:spcBef>
                <a:spcPts val="802"/>
              </a:spcBef>
            </a:pPr>
            <a:r>
              <a:rPr lang="ko-KR" sz="2400" b="1" i="0" u="none" strike="noStrike" cap="none" dirty="0">
                <a:solidFill>
                  <a:srgbClr val="0070C0"/>
                </a:solidFill>
                <a:latin typeface="맑은 고딕" panose="020B0503020000020004" pitchFamily="50" charset="-127"/>
                <a:ea typeface="맑은 고딕" panose="020B0503020000020004" pitchFamily="50" charset="-127"/>
                <a:cs typeface="Calibri"/>
                <a:sym typeface="Calibri"/>
              </a:rPr>
              <a:t>2. </a:t>
            </a:r>
            <a:r>
              <a:rPr lang="ko-KR" altLang="en-US" sz="2400" b="1" dirty="0">
                <a:solidFill>
                  <a:srgbClr val="0070C0"/>
                </a:solidFill>
                <a:latin typeface="맑은 고딕" panose="020B0503020000020004" pitchFamily="50" charset="-127"/>
                <a:ea typeface="맑은 고딕" panose="020B0503020000020004" pitchFamily="50" charset="-127"/>
              </a:rPr>
              <a:t>指示灯 </a:t>
            </a:r>
            <a:r>
              <a:rPr lang="ko-KR" sz="2400" b="1" i="0" u="none" strike="noStrike" cap="none" dirty="0">
                <a:solidFill>
                  <a:srgbClr val="0070C0"/>
                </a:solidFill>
                <a:latin typeface="맑은 고딕" panose="020B0503020000020004" pitchFamily="50" charset="-127"/>
                <a:ea typeface="맑은 고딕" panose="020B0503020000020004" pitchFamily="50" charset="-127"/>
                <a:cs typeface="Calibri"/>
                <a:sym typeface="Calibri"/>
              </a:rPr>
              <a:t>_</a:t>
            </a:r>
            <a:r>
              <a:rPr lang="en-US" altLang="ko-KR" sz="2400" b="1" i="0" u="none" strike="noStrike" cap="none" dirty="0">
                <a:solidFill>
                  <a:srgbClr val="0070C0"/>
                </a:solidFill>
                <a:latin typeface="맑은 고딕" panose="020B0503020000020004" pitchFamily="50" charset="-127"/>
                <a:ea typeface="맑은 고딕" panose="020B0503020000020004" pitchFamily="50" charset="-127"/>
                <a:cs typeface="Calibri"/>
                <a:sym typeface="Calibri"/>
              </a:rPr>
              <a:t>7</a:t>
            </a:r>
            <a:r>
              <a:rPr lang="ko-KR" sz="2400" b="1" i="0" u="none" strike="noStrike" cap="none" dirty="0">
                <a:solidFill>
                  <a:srgbClr val="0070C0"/>
                </a:solidFill>
                <a:latin typeface="맑은 고딕" panose="020B0503020000020004" pitchFamily="50" charset="-127"/>
                <a:ea typeface="맑은 고딕" panose="020B0503020000020004" pitchFamily="50" charset="-127"/>
                <a:cs typeface="Calibri"/>
                <a:sym typeface="Calibri"/>
              </a:rPr>
              <a:t>p</a:t>
            </a:r>
            <a:endParaRPr sz="2400" b="1" i="0" u="none" strike="noStrike" cap="none" dirty="0">
              <a:solidFill>
                <a:srgbClr val="0070C0"/>
              </a:solidFill>
              <a:latin typeface="맑은 고딕" panose="020B0503020000020004" pitchFamily="50" charset="-127"/>
              <a:ea typeface="맑은 고딕" panose="020B0503020000020004" pitchFamily="50" charset="-127"/>
              <a:cs typeface="Calibri"/>
              <a:sym typeface="Calibri"/>
            </a:endParaRPr>
          </a:p>
          <a:p>
            <a:pPr lvl="0">
              <a:lnSpc>
                <a:spcPct val="150000"/>
              </a:lnSpc>
              <a:spcBef>
                <a:spcPts val="802"/>
              </a:spcBef>
            </a:pPr>
            <a:r>
              <a:rPr lang="ko-KR" sz="2400" b="1" i="0" u="none" strike="noStrike" cap="none" dirty="0">
                <a:solidFill>
                  <a:srgbClr val="0070C0"/>
                </a:solidFill>
                <a:latin typeface="맑은 고딕" panose="020B0503020000020004" pitchFamily="50" charset="-127"/>
                <a:ea typeface="맑은 고딕" panose="020B0503020000020004" pitchFamily="50" charset="-127"/>
                <a:cs typeface="Calibri"/>
                <a:sym typeface="Calibri"/>
              </a:rPr>
              <a:t>3. </a:t>
            </a:r>
            <a:r>
              <a:rPr lang="ja-JP" altLang="en-US" sz="2400" b="1" dirty="0">
                <a:solidFill>
                  <a:srgbClr val="0070C0"/>
                </a:solidFill>
                <a:latin typeface="맑은 고딕" panose="020B0503020000020004" pitchFamily="50" charset="-127"/>
                <a:ea typeface="맑은 고딕" panose="020B0503020000020004" pitchFamily="50" charset="-127"/>
              </a:rPr>
              <a:t>エレベーターに乗るな</a:t>
            </a:r>
            <a:r>
              <a:rPr lang="en-US" altLang="ja-JP" sz="2400" b="1" dirty="0">
                <a:solidFill>
                  <a:srgbClr val="0070C0"/>
                </a:solidFill>
                <a:latin typeface="맑은 고딕" panose="020B0503020000020004" pitchFamily="50" charset="-127"/>
                <a:ea typeface="맑은 고딕" panose="020B0503020000020004" pitchFamily="50" charset="-127"/>
              </a:rPr>
              <a:t>! </a:t>
            </a:r>
            <a:r>
              <a:rPr lang="ko-KR" sz="2400" b="1" i="0" u="none" strike="noStrike" cap="none" dirty="0">
                <a:solidFill>
                  <a:srgbClr val="0070C0"/>
                </a:solidFill>
                <a:latin typeface="맑은 고딕" panose="020B0503020000020004" pitchFamily="50" charset="-127"/>
                <a:ea typeface="맑은 고딕" panose="020B0503020000020004" pitchFamily="50" charset="-127"/>
                <a:cs typeface="Calibri"/>
                <a:sym typeface="Calibri"/>
              </a:rPr>
              <a:t>_</a:t>
            </a:r>
            <a:r>
              <a:rPr lang="en-US" altLang="ko-KR" sz="2400" b="1" i="0" u="none" strike="noStrike" cap="none" dirty="0">
                <a:solidFill>
                  <a:srgbClr val="0070C0"/>
                </a:solidFill>
                <a:latin typeface="맑은 고딕" panose="020B0503020000020004" pitchFamily="50" charset="-127"/>
                <a:ea typeface="맑은 고딕" panose="020B0503020000020004" pitchFamily="50" charset="-127"/>
                <a:cs typeface="Calibri"/>
                <a:sym typeface="Calibri"/>
              </a:rPr>
              <a:t>9</a:t>
            </a:r>
            <a:r>
              <a:rPr lang="ko-KR" sz="2400" b="1" i="0" u="none" strike="noStrike" cap="none" dirty="0">
                <a:solidFill>
                  <a:srgbClr val="0070C0"/>
                </a:solidFill>
                <a:latin typeface="맑은 고딕" panose="020B0503020000020004" pitchFamily="50" charset="-127"/>
                <a:ea typeface="맑은 고딕" panose="020B0503020000020004" pitchFamily="50" charset="-127"/>
                <a:cs typeface="Calibri"/>
                <a:sym typeface="Calibri"/>
              </a:rPr>
              <a:t>p</a:t>
            </a:r>
            <a:endParaRPr sz="2400" b="1" dirty="0">
              <a:solidFill>
                <a:srgbClr val="0070C0"/>
              </a:solidFill>
              <a:latin typeface="맑은 고딕" panose="020B0503020000020004" pitchFamily="50" charset="-127"/>
              <a:ea typeface="맑은 고딕" panose="020B0503020000020004" pitchFamily="50" charset="-127"/>
            </a:endParaRPr>
          </a:p>
        </p:txBody>
      </p:sp>
      <p:sp>
        <p:nvSpPr>
          <p:cNvPr id="111" name="Google Shape;111;p14"/>
          <p:cNvSpPr/>
          <p:nvPr/>
        </p:nvSpPr>
        <p:spPr>
          <a:xfrm>
            <a:off x="-376714" y="1256361"/>
            <a:ext cx="2656565" cy="1107996"/>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ko-KR" sz="6600" b="0" i="0" u="none" strike="noStrike" cap="none">
                <a:solidFill>
                  <a:schemeClr val="lt1"/>
                </a:solidFill>
                <a:latin typeface="Stardos Stencil"/>
                <a:ea typeface="Stardos Stencil"/>
                <a:cs typeface="Stardos Stencil"/>
                <a:sym typeface="Stardos Stencil"/>
              </a:rPr>
              <a:t>C</a:t>
            </a:r>
            <a:r>
              <a:rPr lang="ko-KR" sz="2400" b="0" i="0" u="none" strike="noStrike" cap="none">
                <a:solidFill>
                  <a:schemeClr val="lt1"/>
                </a:solidFill>
                <a:latin typeface="Stardos Stencil"/>
                <a:ea typeface="Stardos Stencil"/>
                <a:cs typeface="Stardos Stencil"/>
                <a:sym typeface="Stardos Stencil"/>
              </a:rPr>
              <a:t>ontents</a:t>
            </a:r>
            <a:endParaRPr sz="2400" b="0" i="0" u="none" strike="noStrike" cap="none">
              <a:solidFill>
                <a:schemeClr val="lt1"/>
              </a:solidFill>
              <a:latin typeface="Stardos Stencil"/>
              <a:ea typeface="Stardos Stencil"/>
              <a:cs typeface="Stardos Stencil"/>
              <a:sym typeface="Stardos Stencil"/>
            </a:endParaRPr>
          </a:p>
        </p:txBody>
      </p:sp>
      <p:sp>
        <p:nvSpPr>
          <p:cNvPr id="112" name="Google Shape;112;p14"/>
          <p:cNvSpPr/>
          <p:nvPr/>
        </p:nvSpPr>
        <p:spPr>
          <a:xfrm>
            <a:off x="2482716" y="1818239"/>
            <a:ext cx="10247162" cy="523220"/>
          </a:xfrm>
          <a:prstGeom prst="rect">
            <a:avLst/>
          </a:prstGeom>
          <a:noFill/>
          <a:ln>
            <a:noFill/>
          </a:ln>
        </p:spPr>
        <p:txBody>
          <a:bodyPr spcFirstLastPara="1" wrap="square" lIns="91425" tIns="45700" rIns="91425" bIns="45700" anchor="t" anchorCtr="0">
            <a:noAutofit/>
          </a:bodyPr>
          <a:lstStyle/>
          <a:p>
            <a:pPr lvl="0"/>
            <a:r>
              <a:rPr lang="ja-JP" altLang="en-US" sz="2400" b="1" dirty="0">
                <a:solidFill>
                  <a:srgbClr val="002060"/>
                </a:solidFill>
                <a:latin typeface="맑은 고딕" panose="020B0503020000020004" pitchFamily="50" charset="-127"/>
                <a:ea typeface="맑은 고딕" panose="020B0503020000020004" pitchFamily="50" charset="-127"/>
              </a:rPr>
              <a:t>百貨店など大型ショッピングモールでの火災</a:t>
            </a:r>
            <a:endParaRPr lang="en-US" altLang="ko-KR" sz="2400" b="1" dirty="0">
              <a:solidFill>
                <a:srgbClr val="002060"/>
              </a:solidFill>
              <a:latin typeface="맑은 고딕" panose="020B0503020000020004" pitchFamily="50" charset="-127"/>
              <a:ea typeface="맑은 고딕" panose="020B0503020000020004" pitchFamily="50" charset="-127"/>
              <a:cs typeface="Calibri"/>
              <a:sym typeface="Calibri"/>
            </a:endParaRPr>
          </a:p>
        </p:txBody>
      </p:sp>
      <p:cxnSp>
        <p:nvCxnSpPr>
          <p:cNvPr id="113" name="Google Shape;113;p14"/>
          <p:cNvCxnSpPr/>
          <p:nvPr/>
        </p:nvCxnSpPr>
        <p:spPr>
          <a:xfrm>
            <a:off x="2397115" y="1425639"/>
            <a:ext cx="0" cy="769441"/>
          </a:xfrm>
          <a:prstGeom prst="straightConnector1">
            <a:avLst/>
          </a:prstGeom>
          <a:noFill/>
          <a:ln w="12700" cap="flat" cmpd="sng">
            <a:solidFill>
              <a:schemeClr val="lt1"/>
            </a:solidFill>
            <a:prstDash val="solid"/>
            <a:miter lim="8000"/>
            <a:headEnd type="none" w="sm" len="sm"/>
            <a:tailEnd type="none" w="sm" len="sm"/>
          </a:ln>
        </p:spPr>
      </p:cxnSp>
      <p:pic>
        <p:nvPicPr>
          <p:cNvPr id="121" name="Google Shape;121;p14"/>
          <p:cNvPicPr preferRelativeResize="0"/>
          <p:nvPr/>
        </p:nvPicPr>
        <p:blipFill rotWithShape="1">
          <a:blip r:embed="rId4">
            <a:alphaModFix/>
          </a:blip>
          <a:srcRect/>
          <a:stretch/>
        </p:blipFill>
        <p:spPr>
          <a:xfrm>
            <a:off x="6844781" y="4158136"/>
            <a:ext cx="2828820" cy="2566565"/>
          </a:xfrm>
          <a:prstGeom prst="rect">
            <a:avLst/>
          </a:prstGeom>
          <a:noFill/>
          <a:ln>
            <a:noFill/>
          </a:ln>
        </p:spPr>
      </p:pic>
      <p:sp>
        <p:nvSpPr>
          <p:cNvPr id="15" name="직사각형 2">
            <a:extLst>
              <a:ext uri="{FF2B5EF4-FFF2-40B4-BE49-F238E27FC236}">
                <a16:creationId xmlns:a16="http://schemas.microsoft.com/office/drawing/2014/main" id="{5028427E-1A83-49AF-8CAB-A300307C5D95}"/>
              </a:ext>
            </a:extLst>
          </p:cNvPr>
          <p:cNvSpPr/>
          <p:nvPr/>
        </p:nvSpPr>
        <p:spPr>
          <a:xfrm>
            <a:off x="7340138" y="116378"/>
            <a:ext cx="2466843"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16" name="그림 14">
            <a:extLst>
              <a:ext uri="{FF2B5EF4-FFF2-40B4-BE49-F238E27FC236}">
                <a16:creationId xmlns:a16="http://schemas.microsoft.com/office/drawing/2014/main" id="{18406A8F-403B-498A-9ACE-EFCCCB82CCA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40253" t="25787" r="34816" b="25283"/>
          <a:stretch/>
        </p:blipFill>
        <p:spPr>
          <a:xfrm>
            <a:off x="8556191" y="134911"/>
            <a:ext cx="1250790" cy="629140"/>
          </a:xfrm>
          <a:prstGeom prst="rect">
            <a:avLst/>
          </a:prstGeom>
        </p:spPr>
      </p:pic>
      <p:pic>
        <p:nvPicPr>
          <p:cNvPr id="17" name="그림 15">
            <a:extLst>
              <a:ext uri="{FF2B5EF4-FFF2-40B4-BE49-F238E27FC236}">
                <a16:creationId xmlns:a16="http://schemas.microsoft.com/office/drawing/2014/main" id="{803B7F35-DD80-48D4-B086-3886D35392D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20574" y="126136"/>
            <a:ext cx="1661012" cy="653860"/>
          </a:xfrm>
          <a:prstGeom prst="rect">
            <a:avLst/>
          </a:prstGeom>
        </p:spPr>
      </p:pic>
      <p:pic>
        <p:nvPicPr>
          <p:cNvPr id="18" name="Google Shape;109;p14">
            <a:extLst>
              <a:ext uri="{FF2B5EF4-FFF2-40B4-BE49-F238E27FC236}">
                <a16:creationId xmlns:a16="http://schemas.microsoft.com/office/drawing/2014/main" id="{B4CEA268-9379-4697-9349-5111CFDC046D}"/>
              </a:ext>
            </a:extLst>
          </p:cNvPr>
          <p:cNvPicPr preferRelativeResize="0"/>
          <p:nvPr/>
        </p:nvPicPr>
        <p:blipFill rotWithShape="1">
          <a:blip r:embed="rId3">
            <a:alphaModFix/>
          </a:blip>
          <a:srcRect l="14" t="96017" r="59263" b="165"/>
          <a:stretch/>
        </p:blipFill>
        <p:spPr>
          <a:xfrm>
            <a:off x="0" y="6526141"/>
            <a:ext cx="4030434" cy="262489"/>
          </a:xfrm>
          <a:prstGeom prst="rect">
            <a:avLst/>
          </a:prstGeom>
          <a:noFill/>
          <a:ln>
            <a:noFill/>
          </a:ln>
        </p:spPr>
      </p:pic>
      <p:sp>
        <p:nvSpPr>
          <p:cNvPr id="23" name="Google Shape;90;p13">
            <a:extLst>
              <a:ext uri="{FF2B5EF4-FFF2-40B4-BE49-F238E27FC236}">
                <a16:creationId xmlns:a16="http://schemas.microsoft.com/office/drawing/2014/main" id="{83C9A497-D613-41B6-B3C2-5CDB8331A426}"/>
              </a:ext>
            </a:extLst>
          </p:cNvPr>
          <p:cNvSpPr/>
          <p:nvPr/>
        </p:nvSpPr>
        <p:spPr>
          <a:xfrm>
            <a:off x="2337580" y="1431592"/>
            <a:ext cx="2048919" cy="461665"/>
          </a:xfrm>
          <a:prstGeom prst="rect">
            <a:avLst/>
          </a:prstGeom>
          <a:noFill/>
          <a:ln>
            <a:noFill/>
          </a:ln>
        </p:spPr>
        <p:txBody>
          <a:bodyPr spcFirstLastPara="1" wrap="square" lIns="91425" tIns="45700" rIns="91425" bIns="45700" anchor="t" anchorCtr="0">
            <a:noAutofit/>
          </a:bodyPr>
          <a:lstStyle/>
          <a:p>
            <a:pPr lvl="0" algn="ctr"/>
            <a:r>
              <a:rPr lang="en-US" sz="2000" b="1" i="0" u="none" strike="noStrike" cap="none" dirty="0">
                <a:solidFill>
                  <a:schemeClr val="accent1"/>
                </a:solidFill>
                <a:latin typeface="맑은 고딕" panose="020B0503020000020004" pitchFamily="50" charset="-127"/>
                <a:ea typeface="맑은 고딕" panose="020B0503020000020004" pitchFamily="50" charset="-127"/>
                <a:cs typeface="Calibri"/>
                <a:sym typeface="Calibri"/>
              </a:rPr>
              <a:t> [</a:t>
            </a:r>
            <a:r>
              <a:rPr lang="ja-JP" altLang="ko-KR" sz="2000" b="1" dirty="0">
                <a:solidFill>
                  <a:srgbClr val="4472C4"/>
                </a:solidFill>
                <a:latin typeface="맑은 고딕" panose="020B0503020000020004" pitchFamily="50" charset="-127"/>
                <a:ea typeface="맑은 고딕" panose="020B0503020000020004" pitchFamily="50" charset="-127"/>
              </a:rPr>
              <a:t>エピソード</a:t>
            </a:r>
            <a:r>
              <a:rPr lang="en-US" sz="2000" b="1" i="0" u="none" strike="noStrike" cap="none" dirty="0">
                <a:solidFill>
                  <a:schemeClr val="accent1"/>
                </a:solidFill>
                <a:latin typeface="맑은 고딕" panose="020B0503020000020004" pitchFamily="50" charset="-127"/>
                <a:ea typeface="맑은 고딕" panose="020B0503020000020004" pitchFamily="50" charset="-127"/>
                <a:cs typeface="Calibri"/>
                <a:sym typeface="Calibri"/>
              </a:rPr>
              <a:t>.7]</a:t>
            </a:r>
            <a:endParaRPr sz="2000" b="1" i="0" u="none" strike="noStrike" cap="none" dirty="0">
              <a:solidFill>
                <a:schemeClr val="accent1"/>
              </a:solidFill>
              <a:latin typeface="맑은 고딕" panose="020B0503020000020004" pitchFamily="50" charset="-127"/>
              <a:ea typeface="맑은 고딕" panose="020B0503020000020004" pitchFamily="50" charset="-127"/>
              <a:cs typeface="Calibri"/>
              <a:sym typeface="Calibri"/>
            </a:endParaRPr>
          </a:p>
        </p:txBody>
      </p:sp>
      <p:grpSp>
        <p:nvGrpSpPr>
          <p:cNvPr id="24" name="Group 23">
            <a:extLst>
              <a:ext uri="{FF2B5EF4-FFF2-40B4-BE49-F238E27FC236}">
                <a16:creationId xmlns:a16="http://schemas.microsoft.com/office/drawing/2014/main" id="{77C7314C-9D26-4194-B4BC-C7C010F43FB9}"/>
              </a:ext>
            </a:extLst>
          </p:cNvPr>
          <p:cNvGrpSpPr/>
          <p:nvPr/>
        </p:nvGrpSpPr>
        <p:grpSpPr>
          <a:xfrm>
            <a:off x="285543" y="5616906"/>
            <a:ext cx="3137462" cy="1220026"/>
            <a:chOff x="285543" y="5616906"/>
            <a:chExt cx="3137462" cy="1220026"/>
          </a:xfrm>
        </p:grpSpPr>
        <p:grpSp>
          <p:nvGrpSpPr>
            <p:cNvPr id="25" name="Google Shape;98;p13">
              <a:extLst>
                <a:ext uri="{FF2B5EF4-FFF2-40B4-BE49-F238E27FC236}">
                  <a16:creationId xmlns:a16="http://schemas.microsoft.com/office/drawing/2014/main" id="{A8E7799D-B1EE-499B-89EB-048AC1343783}"/>
                </a:ext>
              </a:extLst>
            </p:cNvPr>
            <p:cNvGrpSpPr/>
            <p:nvPr/>
          </p:nvGrpSpPr>
          <p:grpSpPr>
            <a:xfrm>
              <a:off x="1097637" y="5882355"/>
              <a:ext cx="1240472" cy="826392"/>
              <a:chOff x="1109808" y="5883850"/>
              <a:chExt cx="1240472" cy="826392"/>
            </a:xfrm>
          </p:grpSpPr>
          <p:pic>
            <p:nvPicPr>
              <p:cNvPr id="34" name="Google Shape;99;p13">
                <a:extLst>
                  <a:ext uri="{FF2B5EF4-FFF2-40B4-BE49-F238E27FC236}">
                    <a16:creationId xmlns:a16="http://schemas.microsoft.com/office/drawing/2014/main" id="{F0FE3D70-12F2-4272-A4ED-66E64EFB439C}"/>
                  </a:ext>
                </a:extLst>
              </p:cNvPr>
              <p:cNvPicPr preferRelativeResize="0"/>
              <p:nvPr/>
            </p:nvPicPr>
            <p:blipFill rotWithShape="1">
              <a:blip r:embed="rId7">
                <a:alphaModFix/>
              </a:blip>
              <a:srcRect/>
              <a:stretch/>
            </p:blipFill>
            <p:spPr>
              <a:xfrm>
                <a:off x="1109808" y="5892728"/>
                <a:ext cx="563385" cy="817514"/>
              </a:xfrm>
              <a:prstGeom prst="rect">
                <a:avLst/>
              </a:prstGeom>
              <a:noFill/>
              <a:ln>
                <a:noFill/>
              </a:ln>
            </p:spPr>
          </p:pic>
          <p:pic>
            <p:nvPicPr>
              <p:cNvPr id="35" name="Google Shape;100;p13">
                <a:extLst>
                  <a:ext uri="{FF2B5EF4-FFF2-40B4-BE49-F238E27FC236}">
                    <a16:creationId xmlns:a16="http://schemas.microsoft.com/office/drawing/2014/main" id="{6BDECBED-AA73-4EC5-A3E7-5B2655104B58}"/>
                  </a:ext>
                </a:extLst>
              </p:cNvPr>
              <p:cNvPicPr preferRelativeResize="0"/>
              <p:nvPr/>
            </p:nvPicPr>
            <p:blipFill rotWithShape="1">
              <a:blip r:embed="rId8">
                <a:alphaModFix/>
              </a:blip>
              <a:srcRect/>
              <a:stretch/>
            </p:blipFill>
            <p:spPr>
              <a:xfrm>
                <a:off x="1769132" y="5883850"/>
                <a:ext cx="581148" cy="819190"/>
              </a:xfrm>
              <a:prstGeom prst="rect">
                <a:avLst/>
              </a:prstGeom>
              <a:noFill/>
              <a:ln>
                <a:noFill/>
              </a:ln>
            </p:spPr>
          </p:pic>
        </p:grpSp>
        <p:pic>
          <p:nvPicPr>
            <p:cNvPr id="26" name="Google Shape;101;p13">
              <a:extLst>
                <a:ext uri="{FF2B5EF4-FFF2-40B4-BE49-F238E27FC236}">
                  <a16:creationId xmlns:a16="http://schemas.microsoft.com/office/drawing/2014/main" id="{A7DFE4D0-5EC0-4E84-96B2-8F58DDEEF9EA}"/>
                </a:ext>
              </a:extLst>
            </p:cNvPr>
            <p:cNvPicPr preferRelativeResize="0"/>
            <p:nvPr/>
          </p:nvPicPr>
          <p:blipFill rotWithShape="1">
            <a:blip r:embed="rId9">
              <a:alphaModFix/>
            </a:blip>
            <a:srcRect/>
            <a:stretch/>
          </p:blipFill>
          <p:spPr>
            <a:xfrm>
              <a:off x="420833" y="5887936"/>
              <a:ext cx="580865" cy="817514"/>
            </a:xfrm>
            <a:prstGeom prst="rect">
              <a:avLst/>
            </a:prstGeom>
            <a:noFill/>
            <a:ln>
              <a:noFill/>
            </a:ln>
          </p:spPr>
        </p:pic>
        <p:pic>
          <p:nvPicPr>
            <p:cNvPr id="27" name="Google Shape;102;p13">
              <a:extLst>
                <a:ext uri="{FF2B5EF4-FFF2-40B4-BE49-F238E27FC236}">
                  <a16:creationId xmlns:a16="http://schemas.microsoft.com/office/drawing/2014/main" id="{52B4F2F1-83B6-4905-839D-B51DCF1CE35D}"/>
                </a:ext>
              </a:extLst>
            </p:cNvPr>
            <p:cNvPicPr preferRelativeResize="0"/>
            <p:nvPr/>
          </p:nvPicPr>
          <p:blipFill rotWithShape="1">
            <a:blip r:embed="rId10">
              <a:alphaModFix/>
            </a:blip>
            <a:srcRect/>
            <a:stretch/>
          </p:blipFill>
          <p:spPr>
            <a:xfrm>
              <a:off x="2465398" y="5616906"/>
              <a:ext cx="775794" cy="1180814"/>
            </a:xfrm>
            <a:prstGeom prst="rect">
              <a:avLst/>
            </a:prstGeom>
            <a:noFill/>
            <a:ln>
              <a:noFill/>
            </a:ln>
          </p:spPr>
        </p:pic>
        <p:sp>
          <p:nvSpPr>
            <p:cNvPr id="28" name="Rectangle 27">
              <a:extLst>
                <a:ext uri="{FF2B5EF4-FFF2-40B4-BE49-F238E27FC236}">
                  <a16:creationId xmlns:a16="http://schemas.microsoft.com/office/drawing/2014/main" id="{7940E2A0-D2E4-4392-8EF5-1C55926F5785}"/>
                </a:ext>
              </a:extLst>
            </p:cNvPr>
            <p:cNvSpPr/>
            <p:nvPr/>
          </p:nvSpPr>
          <p:spPr>
            <a:xfrm>
              <a:off x="285543" y="6527731"/>
              <a:ext cx="2996103" cy="282344"/>
            </a:xfrm>
            <a:prstGeom prst="rect">
              <a:avLst/>
            </a:prstGeom>
            <a:solidFill>
              <a:srgbClr val="A1D8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29" name="Group 28">
              <a:extLst>
                <a:ext uri="{FF2B5EF4-FFF2-40B4-BE49-F238E27FC236}">
                  <a16:creationId xmlns:a16="http://schemas.microsoft.com/office/drawing/2014/main" id="{496B4E3C-6DF0-4A4F-8C91-24919EA78DF8}"/>
                </a:ext>
              </a:extLst>
            </p:cNvPr>
            <p:cNvGrpSpPr/>
            <p:nvPr/>
          </p:nvGrpSpPr>
          <p:grpSpPr>
            <a:xfrm>
              <a:off x="462685" y="6467600"/>
              <a:ext cx="2960320" cy="369332"/>
              <a:chOff x="-1468363" y="4452106"/>
              <a:chExt cx="2960320" cy="369332"/>
            </a:xfrm>
          </p:grpSpPr>
          <p:sp>
            <p:nvSpPr>
              <p:cNvPr id="30" name="직사각형 21">
                <a:extLst>
                  <a:ext uri="{FF2B5EF4-FFF2-40B4-BE49-F238E27FC236}">
                    <a16:creationId xmlns:a16="http://schemas.microsoft.com/office/drawing/2014/main" id="{890700BE-8FBA-4B64-8107-468050ADB145}"/>
                  </a:ext>
                </a:extLst>
              </p:cNvPr>
              <p:cNvSpPr/>
              <p:nvPr/>
            </p:nvSpPr>
            <p:spPr>
              <a:xfrm>
                <a:off x="-1468363" y="4502343"/>
                <a:ext cx="492443" cy="276999"/>
              </a:xfrm>
              <a:prstGeom prst="rect">
                <a:avLst/>
              </a:prstGeom>
              <a:noFill/>
            </p:spPr>
            <p:txBody>
              <a:bodyPr wrap="none" lIns="91440" tIns="45720" rIns="91440" bIns="45720">
                <a:spAutoFit/>
              </a:bodyPr>
              <a:lstStyle/>
              <a:p>
                <a:pPr algn="ctr"/>
                <a:r>
                  <a:rPr lang="ko-KR" altLang="en-US" sz="1200" b="1" dirty="0">
                    <a:solidFill>
                      <a:schemeClr val="tx2">
                        <a:lumMod val="75000"/>
                      </a:schemeClr>
                    </a:solidFill>
                    <a:latin typeface="맑은 고딕" panose="020B0503020000020004" pitchFamily="50" charset="-127"/>
                    <a:ea typeface="맑은 고딕" panose="020B0503020000020004" pitchFamily="50" charset="-127"/>
                  </a:rPr>
                  <a:t>無効</a:t>
                </a:r>
                <a:endParaRPr lang="en-US" altLang="ko-KR" sz="4000" b="1" cap="none" spc="0" dirty="0">
                  <a:ln w="0"/>
                  <a:solidFill>
                    <a:schemeClr val="tx2">
                      <a:lumMod val="75000"/>
                    </a:schemeClr>
                  </a:solidFill>
                  <a:effectLst>
                    <a:outerShdw blurRad="38100" dist="19050" dir="2700000" algn="tl" rotWithShape="0">
                      <a:schemeClr val="dk1">
                        <a:alpha val="40000"/>
                      </a:schemeClr>
                    </a:outerShdw>
                  </a:effectLst>
                  <a:latin typeface="맑은 고딕" panose="020B0503020000020004" pitchFamily="50" charset="-127"/>
                  <a:ea typeface="맑은 고딕" panose="020B0503020000020004" pitchFamily="50" charset="-127"/>
                </a:endParaRPr>
              </a:p>
            </p:txBody>
          </p:sp>
          <p:sp>
            <p:nvSpPr>
              <p:cNvPr id="31" name="직사각형 22">
                <a:extLst>
                  <a:ext uri="{FF2B5EF4-FFF2-40B4-BE49-F238E27FC236}">
                    <a16:creationId xmlns:a16="http://schemas.microsoft.com/office/drawing/2014/main" id="{FF976929-EEF1-4660-A289-31E214128DCA}"/>
                  </a:ext>
                </a:extLst>
              </p:cNvPr>
              <p:cNvSpPr/>
              <p:nvPr/>
            </p:nvSpPr>
            <p:spPr>
              <a:xfrm>
                <a:off x="-760570" y="4501688"/>
                <a:ext cx="492443" cy="276999"/>
              </a:xfrm>
              <a:prstGeom prst="rect">
                <a:avLst/>
              </a:prstGeom>
              <a:noFill/>
            </p:spPr>
            <p:txBody>
              <a:bodyPr wrap="none" lIns="91440" tIns="45720" rIns="91440" bIns="45720">
                <a:spAutoFit/>
              </a:bodyPr>
              <a:lstStyle/>
              <a:p>
                <a:pPr algn="ctr"/>
                <a:r>
                  <a:rPr lang="ko-KR" altLang="en-US" sz="1200" b="1" dirty="0">
                    <a:solidFill>
                      <a:schemeClr val="tx2">
                        <a:lumMod val="75000"/>
                      </a:schemeClr>
                    </a:solidFill>
                    <a:latin typeface="맑은 고딕" panose="020B0503020000020004" pitchFamily="50" charset="-127"/>
                    <a:ea typeface="맑은 고딕" panose="020B0503020000020004" pitchFamily="50" charset="-127"/>
                  </a:rPr>
                  <a:t>女性</a:t>
                </a:r>
                <a:endParaRPr lang="en-US" altLang="ko-KR" sz="4000" b="1" cap="none" spc="0" dirty="0">
                  <a:ln w="0"/>
                  <a:solidFill>
                    <a:schemeClr val="tx2">
                      <a:lumMod val="75000"/>
                    </a:schemeClr>
                  </a:solidFill>
                  <a:effectLst>
                    <a:outerShdw blurRad="38100" dist="19050" dir="2700000" algn="tl" rotWithShape="0">
                      <a:schemeClr val="dk1">
                        <a:alpha val="40000"/>
                      </a:schemeClr>
                    </a:outerShdw>
                  </a:effectLst>
                  <a:latin typeface="맑은 고딕" panose="020B0503020000020004" pitchFamily="50" charset="-127"/>
                  <a:ea typeface="맑은 고딕" panose="020B0503020000020004" pitchFamily="50" charset="-127"/>
                </a:endParaRPr>
              </a:p>
            </p:txBody>
          </p:sp>
          <p:sp>
            <p:nvSpPr>
              <p:cNvPr id="32" name="직사각형 23">
                <a:extLst>
                  <a:ext uri="{FF2B5EF4-FFF2-40B4-BE49-F238E27FC236}">
                    <a16:creationId xmlns:a16="http://schemas.microsoft.com/office/drawing/2014/main" id="{E4159573-F054-49E1-9F6D-50FC6DBEA9DB}"/>
                  </a:ext>
                </a:extLst>
              </p:cNvPr>
              <p:cNvSpPr/>
              <p:nvPr/>
            </p:nvSpPr>
            <p:spPr>
              <a:xfrm>
                <a:off x="-112063" y="4512236"/>
                <a:ext cx="492443" cy="276999"/>
              </a:xfrm>
              <a:prstGeom prst="rect">
                <a:avLst/>
              </a:prstGeom>
              <a:noFill/>
            </p:spPr>
            <p:txBody>
              <a:bodyPr wrap="none" lIns="91440" tIns="45720" rIns="91440" bIns="45720">
                <a:spAutoFit/>
              </a:bodyPr>
              <a:lstStyle/>
              <a:p>
                <a:pPr algn="ctr"/>
                <a:r>
                  <a:rPr lang="ko-KR" altLang="en-US" sz="1200" b="1" dirty="0">
                    <a:solidFill>
                      <a:schemeClr val="tx2">
                        <a:lumMod val="75000"/>
                      </a:schemeClr>
                    </a:solidFill>
                    <a:latin typeface="맑은 고딕" panose="020B0503020000020004" pitchFamily="50" charset="-127"/>
                    <a:ea typeface="맑은 고딕" panose="020B0503020000020004" pitchFamily="50" charset="-127"/>
                  </a:rPr>
                  <a:t>老人</a:t>
                </a:r>
                <a:endParaRPr lang="en-US" altLang="ko-KR" sz="4000" b="1" cap="none" spc="0" dirty="0">
                  <a:ln w="0"/>
                  <a:solidFill>
                    <a:schemeClr val="tx2">
                      <a:lumMod val="75000"/>
                    </a:schemeClr>
                  </a:solidFill>
                  <a:effectLst>
                    <a:outerShdw blurRad="38100" dist="19050" dir="2700000" algn="tl" rotWithShape="0">
                      <a:schemeClr val="dk1">
                        <a:alpha val="40000"/>
                      </a:schemeClr>
                    </a:outerShdw>
                  </a:effectLst>
                  <a:latin typeface="맑은 고딕" panose="020B0503020000020004" pitchFamily="50" charset="-127"/>
                  <a:ea typeface="맑은 고딕" panose="020B0503020000020004" pitchFamily="50" charset="-127"/>
                </a:endParaRPr>
              </a:p>
            </p:txBody>
          </p:sp>
          <p:sp>
            <p:nvSpPr>
              <p:cNvPr id="33" name="직사각형 24">
                <a:extLst>
                  <a:ext uri="{FF2B5EF4-FFF2-40B4-BE49-F238E27FC236}">
                    <a16:creationId xmlns:a16="http://schemas.microsoft.com/office/drawing/2014/main" id="{9ECF62DC-392F-4ACC-84B6-A879D7B33E92}"/>
                  </a:ext>
                </a:extLst>
              </p:cNvPr>
              <p:cNvSpPr/>
              <p:nvPr/>
            </p:nvSpPr>
            <p:spPr>
              <a:xfrm>
                <a:off x="392233" y="4452106"/>
                <a:ext cx="1099724" cy="369332"/>
              </a:xfrm>
              <a:prstGeom prst="rect">
                <a:avLst/>
              </a:prstGeom>
              <a:noFill/>
            </p:spPr>
            <p:txBody>
              <a:bodyPr wrap="square" lIns="91440" tIns="45720" rIns="91440" bIns="45720">
                <a:spAutoFit/>
              </a:bodyPr>
              <a:lstStyle/>
              <a:p>
                <a:pPr algn="ctr"/>
                <a:r>
                  <a:rPr lang="ko-KR" altLang="en-US" sz="1800" b="1" dirty="0">
                    <a:solidFill>
                      <a:srgbClr val="005A8D"/>
                    </a:solidFill>
                    <a:latin typeface="맑은 고딕" panose="020B0503020000020004" pitchFamily="50" charset="-127"/>
                    <a:ea typeface="맑은 고딕" panose="020B0503020000020004" pitchFamily="50" charset="-127"/>
                  </a:rPr>
                  <a:t>外国人</a:t>
                </a:r>
                <a:endParaRPr lang="en-US" altLang="ko-KR" sz="5400" b="1" cap="none" spc="0" dirty="0">
                  <a:ln w="0"/>
                  <a:solidFill>
                    <a:srgbClr val="005A8D"/>
                  </a:solidFill>
                  <a:effectLst>
                    <a:outerShdw blurRad="38100" dist="19050" dir="2700000" algn="tl" rotWithShape="0">
                      <a:schemeClr val="dk1">
                        <a:alpha val="40000"/>
                      </a:schemeClr>
                    </a:outerShdw>
                  </a:effectLst>
                  <a:latin typeface="맑은 고딕" panose="020B0503020000020004" pitchFamily="50" charset="-127"/>
                  <a:ea typeface="맑은 고딕" panose="020B0503020000020004" pitchFamily="50" charset="-127"/>
                </a:endParaRPr>
              </a:p>
            </p:txBody>
          </p:sp>
        </p:grpSp>
      </p:grpSp>
    </p:spTree>
  </p:cSld>
  <p:clrMapOvr>
    <a:masterClrMapping/>
  </p:clrMapOvr>
  <p:transition spd="med">
    <p:push/>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pic>
        <p:nvPicPr>
          <p:cNvPr id="141" name="Google Shape;141;p16"/>
          <p:cNvPicPr preferRelativeResize="0"/>
          <p:nvPr/>
        </p:nvPicPr>
        <p:blipFill rotWithShape="1">
          <a:blip r:embed="rId3">
            <a:alphaModFix/>
          </a:blip>
          <a:srcRect/>
          <a:stretch/>
        </p:blipFill>
        <p:spPr>
          <a:xfrm>
            <a:off x="1229" y="0"/>
            <a:ext cx="9897192" cy="6875463"/>
          </a:xfrm>
          <a:prstGeom prst="rect">
            <a:avLst/>
          </a:prstGeom>
          <a:noFill/>
          <a:ln>
            <a:noFill/>
          </a:ln>
        </p:spPr>
      </p:pic>
      <p:pic>
        <p:nvPicPr>
          <p:cNvPr id="142" name="Google Shape;142;p16"/>
          <p:cNvPicPr preferRelativeResize="0"/>
          <p:nvPr/>
        </p:nvPicPr>
        <p:blipFill rotWithShape="1">
          <a:blip r:embed="rId4">
            <a:alphaModFix/>
          </a:blip>
          <a:srcRect/>
          <a:stretch/>
        </p:blipFill>
        <p:spPr>
          <a:xfrm>
            <a:off x="5760074" y="1645337"/>
            <a:ext cx="4360131" cy="3996734"/>
          </a:xfrm>
          <a:prstGeom prst="rect">
            <a:avLst/>
          </a:prstGeom>
          <a:noFill/>
          <a:ln>
            <a:noFill/>
          </a:ln>
        </p:spPr>
      </p:pic>
      <p:grpSp>
        <p:nvGrpSpPr>
          <p:cNvPr id="143" name="Google Shape;143;p16"/>
          <p:cNvGrpSpPr/>
          <p:nvPr/>
        </p:nvGrpSpPr>
        <p:grpSpPr>
          <a:xfrm>
            <a:off x="1003148" y="1291227"/>
            <a:ext cx="5200808" cy="1568450"/>
            <a:chOff x="1250315" y="1896146"/>
            <a:chExt cx="4806950" cy="1568450"/>
          </a:xfrm>
        </p:grpSpPr>
        <p:sp>
          <p:nvSpPr>
            <p:cNvPr id="144" name="Google Shape;144;p16"/>
            <p:cNvSpPr/>
            <p:nvPr/>
          </p:nvSpPr>
          <p:spPr>
            <a:xfrm>
              <a:off x="3120390" y="1896146"/>
              <a:ext cx="1067435" cy="156845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FFD966"/>
                </a:buClr>
                <a:buSzPts val="9600"/>
                <a:buFont typeface="Calibri"/>
                <a:buNone/>
              </a:pPr>
              <a:r>
                <a:rPr lang="ko-KR" sz="9600" b="0" i="0" u="none" strike="noStrike" cap="none">
                  <a:solidFill>
                    <a:srgbClr val="FFD966"/>
                  </a:solidFill>
                  <a:latin typeface="Calibri"/>
                  <a:ea typeface="Calibri"/>
                  <a:cs typeface="Calibri"/>
                  <a:sym typeface="Calibri"/>
                </a:rPr>
                <a:t>“</a:t>
              </a:r>
              <a:endParaRPr sz="9600" b="0" i="0" u="none" strike="noStrike" cap="none">
                <a:solidFill>
                  <a:srgbClr val="FFD966"/>
                </a:solidFill>
                <a:latin typeface="Calibri"/>
                <a:ea typeface="Calibri"/>
                <a:cs typeface="Calibri"/>
                <a:sym typeface="Calibri"/>
              </a:endParaRPr>
            </a:p>
          </p:txBody>
        </p:sp>
        <p:grpSp>
          <p:nvGrpSpPr>
            <p:cNvPr id="145" name="Google Shape;145;p16"/>
            <p:cNvGrpSpPr/>
            <p:nvPr/>
          </p:nvGrpSpPr>
          <p:grpSpPr>
            <a:xfrm>
              <a:off x="1250315" y="2418080"/>
              <a:ext cx="4806950" cy="635"/>
              <a:chOff x="1250315" y="2418080"/>
              <a:chExt cx="4806950" cy="635"/>
            </a:xfrm>
          </p:grpSpPr>
          <p:cxnSp>
            <p:nvCxnSpPr>
              <p:cNvPr id="146" name="Google Shape;146;p16"/>
              <p:cNvCxnSpPr/>
              <p:nvPr/>
            </p:nvCxnSpPr>
            <p:spPr>
              <a:xfrm>
                <a:off x="1250315" y="2418080"/>
                <a:ext cx="1929130" cy="635"/>
              </a:xfrm>
              <a:prstGeom prst="straightConnector1">
                <a:avLst/>
              </a:prstGeom>
              <a:noFill/>
              <a:ln w="12700" cap="flat" cmpd="sng">
                <a:solidFill>
                  <a:srgbClr val="FFD966"/>
                </a:solidFill>
                <a:prstDash val="solid"/>
                <a:miter lim="800000"/>
                <a:headEnd type="none" w="sm" len="sm"/>
                <a:tailEnd type="none" w="sm" len="sm"/>
              </a:ln>
            </p:spPr>
          </p:cxnSp>
          <p:cxnSp>
            <p:nvCxnSpPr>
              <p:cNvPr id="147" name="Google Shape;147;p16"/>
              <p:cNvCxnSpPr/>
              <p:nvPr/>
            </p:nvCxnSpPr>
            <p:spPr>
              <a:xfrm>
                <a:off x="4128135" y="2418080"/>
                <a:ext cx="1929130" cy="635"/>
              </a:xfrm>
              <a:prstGeom prst="straightConnector1">
                <a:avLst/>
              </a:prstGeom>
              <a:noFill/>
              <a:ln w="12700" cap="flat" cmpd="sng">
                <a:solidFill>
                  <a:srgbClr val="FFD966"/>
                </a:solidFill>
                <a:prstDash val="solid"/>
                <a:miter lim="800000"/>
                <a:headEnd type="none" w="sm" len="sm"/>
                <a:tailEnd type="none" w="sm" len="sm"/>
              </a:ln>
            </p:spPr>
          </p:cxnSp>
        </p:grpSp>
      </p:grpSp>
      <p:grpSp>
        <p:nvGrpSpPr>
          <p:cNvPr id="148" name="Google Shape;148;p16"/>
          <p:cNvGrpSpPr/>
          <p:nvPr/>
        </p:nvGrpSpPr>
        <p:grpSpPr>
          <a:xfrm>
            <a:off x="1073020" y="4378419"/>
            <a:ext cx="5130936" cy="1569660"/>
            <a:chOff x="1250315" y="4483984"/>
            <a:chExt cx="4679174" cy="1408591"/>
          </a:xfrm>
        </p:grpSpPr>
        <p:sp>
          <p:nvSpPr>
            <p:cNvPr id="149" name="Google Shape;149;p16"/>
            <p:cNvSpPr/>
            <p:nvPr/>
          </p:nvSpPr>
          <p:spPr>
            <a:xfrm rot="10800000" flipH="1">
              <a:off x="3025777" y="4483984"/>
              <a:ext cx="1067435" cy="140859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FFD966"/>
                </a:buClr>
                <a:buSzPts val="9600"/>
                <a:buFont typeface="Calibri"/>
                <a:buNone/>
              </a:pPr>
              <a:r>
                <a:rPr lang="ko-KR" sz="9600" b="0" i="0" u="none" strike="noStrike" cap="none" dirty="0">
                  <a:solidFill>
                    <a:srgbClr val="FFD966"/>
                  </a:solidFill>
                  <a:latin typeface="Calibri"/>
                  <a:ea typeface="Calibri"/>
                  <a:cs typeface="Calibri"/>
                  <a:sym typeface="Calibri"/>
                </a:rPr>
                <a:t>“</a:t>
              </a:r>
              <a:endParaRPr sz="9600" b="0" i="0" u="none" strike="noStrike" cap="none" dirty="0">
                <a:solidFill>
                  <a:srgbClr val="FFD966"/>
                </a:solidFill>
                <a:latin typeface="Calibri"/>
                <a:ea typeface="Calibri"/>
                <a:cs typeface="Calibri"/>
                <a:sym typeface="Calibri"/>
              </a:endParaRPr>
            </a:p>
          </p:txBody>
        </p:sp>
        <p:grpSp>
          <p:nvGrpSpPr>
            <p:cNvPr id="150" name="Google Shape;150;p16"/>
            <p:cNvGrpSpPr/>
            <p:nvPr/>
          </p:nvGrpSpPr>
          <p:grpSpPr>
            <a:xfrm>
              <a:off x="1250315" y="5468619"/>
              <a:ext cx="4679174" cy="1"/>
              <a:chOff x="1250315" y="5468619"/>
              <a:chExt cx="4679174" cy="1"/>
            </a:xfrm>
          </p:grpSpPr>
          <p:cxnSp>
            <p:nvCxnSpPr>
              <p:cNvPr id="151" name="Google Shape;151;p16"/>
              <p:cNvCxnSpPr/>
              <p:nvPr/>
            </p:nvCxnSpPr>
            <p:spPr>
              <a:xfrm>
                <a:off x="1250315" y="5468619"/>
                <a:ext cx="1928495" cy="0"/>
              </a:xfrm>
              <a:prstGeom prst="straightConnector1">
                <a:avLst/>
              </a:prstGeom>
              <a:noFill/>
              <a:ln w="12700" cap="flat" cmpd="sng">
                <a:solidFill>
                  <a:srgbClr val="FFD966"/>
                </a:solidFill>
                <a:prstDash val="solid"/>
                <a:miter lim="800000"/>
                <a:headEnd type="none" w="sm" len="sm"/>
                <a:tailEnd type="none" w="sm" len="sm"/>
              </a:ln>
            </p:spPr>
          </p:cxnSp>
          <p:cxnSp>
            <p:nvCxnSpPr>
              <p:cNvPr id="152" name="Google Shape;152;p16"/>
              <p:cNvCxnSpPr/>
              <p:nvPr/>
            </p:nvCxnSpPr>
            <p:spPr>
              <a:xfrm>
                <a:off x="4000994" y="5468620"/>
                <a:ext cx="1928495" cy="0"/>
              </a:xfrm>
              <a:prstGeom prst="straightConnector1">
                <a:avLst/>
              </a:prstGeom>
              <a:noFill/>
              <a:ln w="12700" cap="flat" cmpd="sng">
                <a:solidFill>
                  <a:srgbClr val="FFD966"/>
                </a:solidFill>
                <a:prstDash val="solid"/>
                <a:miter lim="800000"/>
                <a:headEnd type="none" w="sm" len="sm"/>
                <a:tailEnd type="none" w="sm" len="sm"/>
              </a:ln>
            </p:spPr>
          </p:cxnSp>
        </p:grpSp>
      </p:grpSp>
      <p:sp>
        <p:nvSpPr>
          <p:cNvPr id="162" name="Google Shape;162;p16"/>
          <p:cNvSpPr/>
          <p:nvPr/>
        </p:nvSpPr>
        <p:spPr>
          <a:xfrm>
            <a:off x="887629" y="2131982"/>
            <a:ext cx="5584192" cy="3788100"/>
          </a:xfrm>
          <a:prstGeom prst="rect">
            <a:avLst/>
          </a:prstGeom>
          <a:noFill/>
          <a:ln>
            <a:noFill/>
          </a:ln>
        </p:spPr>
        <p:txBody>
          <a:bodyPr spcFirstLastPara="1" wrap="square" lIns="91425" tIns="45700" rIns="91425" bIns="45700" anchor="t" anchorCtr="0">
            <a:noAutofit/>
          </a:bodyPr>
          <a:lstStyle/>
          <a:p>
            <a:pPr lvl="0" algn="ctr">
              <a:lnSpc>
                <a:spcPct val="180000"/>
              </a:lnSpc>
            </a:pPr>
            <a:r>
              <a:rPr lang="ja-JP" altLang="en-US" sz="1800" b="1" dirty="0">
                <a:latin typeface="맑은 고딕" panose="020B0503020000020004" pitchFamily="50" charset="-127"/>
                <a:ea typeface="맑은 고딕" panose="020B0503020000020004" pitchFamily="50" charset="-127"/>
              </a:rPr>
              <a:t>多く人がショッピングや文化交流を楽しむ百貨店や商業施設では、窓が少なく通路が長いため、</a:t>
            </a:r>
            <a:endParaRPr lang="en-US" altLang="ja-JP" sz="1800" b="1" dirty="0">
              <a:latin typeface="맑은 고딕" panose="020B0503020000020004" pitchFamily="50" charset="-127"/>
              <a:ea typeface="맑은 고딕" panose="020B0503020000020004" pitchFamily="50" charset="-127"/>
            </a:endParaRPr>
          </a:p>
          <a:p>
            <a:pPr lvl="0" algn="ctr">
              <a:lnSpc>
                <a:spcPct val="180000"/>
              </a:lnSpc>
            </a:pPr>
            <a:r>
              <a:rPr lang="ja-JP" altLang="en-US" sz="1800" b="1" dirty="0">
                <a:latin typeface="맑은 고딕" panose="020B0503020000020004" pitchFamily="50" charset="-127"/>
                <a:ea typeface="맑은 고딕" panose="020B0503020000020004" pitchFamily="50" charset="-127"/>
              </a:rPr>
              <a:t>非常口ドアの位置が複雑で見つけにくい。</a:t>
            </a:r>
            <a:br>
              <a:rPr lang="ja-JP" altLang="en-US" sz="1800" b="1" dirty="0">
                <a:latin typeface="맑은 고딕" panose="020B0503020000020004" pitchFamily="50" charset="-127"/>
                <a:ea typeface="맑은 고딕" panose="020B0503020000020004" pitchFamily="50" charset="-127"/>
              </a:rPr>
            </a:br>
            <a:r>
              <a:rPr lang="ja-JP" altLang="en-US" sz="1800" b="1" dirty="0">
                <a:latin typeface="맑은 고딕" panose="020B0503020000020004" pitchFamily="50" charset="-127"/>
                <a:ea typeface="맑은 고딕" panose="020B0503020000020004" pitchFamily="50" charset="-127"/>
              </a:rPr>
              <a:t>よって、これらの場所を訪れる際は、</a:t>
            </a:r>
            <a:endParaRPr lang="en-US" altLang="ja-JP" sz="1800" b="1" dirty="0">
              <a:latin typeface="맑은 고딕" panose="020B0503020000020004" pitchFamily="50" charset="-127"/>
              <a:ea typeface="맑은 고딕" panose="020B0503020000020004" pitchFamily="50" charset="-127"/>
            </a:endParaRPr>
          </a:p>
          <a:p>
            <a:pPr lvl="0" algn="ctr">
              <a:lnSpc>
                <a:spcPct val="180000"/>
              </a:lnSpc>
            </a:pPr>
            <a:r>
              <a:rPr lang="ja-JP" altLang="en-US" sz="1800" b="1" dirty="0">
                <a:latin typeface="맑은 고딕" panose="020B0503020000020004" pitchFamily="50" charset="-127"/>
                <a:ea typeface="맑은 고딕" panose="020B0503020000020004" pitchFamily="50" charset="-127"/>
              </a:rPr>
              <a:t>あらかじめ階段やドア、非常口や火災報知器の位置を確認するべき。</a:t>
            </a:r>
            <a:endParaRPr sz="1200" b="1" i="0" u="none" strike="noStrike" cap="none" dirty="0">
              <a:solidFill>
                <a:srgbClr val="000000"/>
              </a:solidFill>
              <a:latin typeface="맑은 고딕" panose="020B0503020000020004" pitchFamily="50" charset="-127"/>
              <a:ea typeface="맑은 고딕" panose="020B0503020000020004" pitchFamily="50" charset="-127"/>
              <a:cs typeface="Calibri"/>
              <a:sym typeface="Calibri"/>
            </a:endParaRPr>
          </a:p>
        </p:txBody>
      </p:sp>
      <p:sp>
        <p:nvSpPr>
          <p:cNvPr id="24" name="직사각형 1">
            <a:extLst>
              <a:ext uri="{FF2B5EF4-FFF2-40B4-BE49-F238E27FC236}">
                <a16:creationId xmlns:a16="http://schemas.microsoft.com/office/drawing/2014/main" id="{9BA6A09C-BCC5-48AE-83B3-DA9CBE627AD3}"/>
              </a:ext>
            </a:extLst>
          </p:cNvPr>
          <p:cNvSpPr/>
          <p:nvPr/>
        </p:nvSpPr>
        <p:spPr>
          <a:xfrm>
            <a:off x="7642912" y="428116"/>
            <a:ext cx="2137276" cy="728272"/>
          </a:xfrm>
          <a:prstGeom prst="rect">
            <a:avLst/>
          </a:prstGeom>
          <a:solidFill>
            <a:srgbClr val="7BCA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25" name="그림 12">
            <a:extLst>
              <a:ext uri="{FF2B5EF4-FFF2-40B4-BE49-F238E27FC236}">
                <a16:creationId xmlns:a16="http://schemas.microsoft.com/office/drawing/2014/main" id="{F6E8E078-52B2-4329-8B50-29AA7D31B6D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40253" t="25787" r="34816" b="25283"/>
          <a:stretch/>
        </p:blipFill>
        <p:spPr>
          <a:xfrm>
            <a:off x="8331076" y="597925"/>
            <a:ext cx="1075271" cy="540855"/>
          </a:xfrm>
          <a:prstGeom prst="rect">
            <a:avLst/>
          </a:prstGeom>
        </p:spPr>
      </p:pic>
      <p:pic>
        <p:nvPicPr>
          <p:cNvPr id="26" name="그림 25">
            <a:extLst>
              <a:ext uri="{FF2B5EF4-FFF2-40B4-BE49-F238E27FC236}">
                <a16:creationId xmlns:a16="http://schemas.microsoft.com/office/drawing/2014/main" id="{308F40F2-3883-42A0-B4C5-AF14E7108A2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49671" y="597925"/>
            <a:ext cx="1427928" cy="562106"/>
          </a:xfrm>
          <a:prstGeom prst="rect">
            <a:avLst/>
          </a:prstGeom>
        </p:spPr>
      </p:pic>
      <p:grpSp>
        <p:nvGrpSpPr>
          <p:cNvPr id="32" name="Group 31">
            <a:extLst>
              <a:ext uri="{FF2B5EF4-FFF2-40B4-BE49-F238E27FC236}">
                <a16:creationId xmlns:a16="http://schemas.microsoft.com/office/drawing/2014/main" id="{40B09EBA-24D0-4F4A-8644-BA6DA4162707}"/>
              </a:ext>
            </a:extLst>
          </p:cNvPr>
          <p:cNvGrpSpPr/>
          <p:nvPr/>
        </p:nvGrpSpPr>
        <p:grpSpPr>
          <a:xfrm>
            <a:off x="7087356" y="5763961"/>
            <a:ext cx="2984544" cy="1020490"/>
            <a:chOff x="7042344" y="5721661"/>
            <a:chExt cx="2984544" cy="1020490"/>
          </a:xfrm>
        </p:grpSpPr>
        <p:pic>
          <p:nvPicPr>
            <p:cNvPr id="33" name="Google Shape;132;p15">
              <a:extLst>
                <a:ext uri="{FF2B5EF4-FFF2-40B4-BE49-F238E27FC236}">
                  <a16:creationId xmlns:a16="http://schemas.microsoft.com/office/drawing/2014/main" id="{9DB7E5AC-D72F-4879-93BE-1493C5E0FE5F}"/>
                </a:ext>
              </a:extLst>
            </p:cNvPr>
            <p:cNvPicPr preferRelativeResize="0"/>
            <p:nvPr/>
          </p:nvPicPr>
          <p:blipFill rotWithShape="1">
            <a:blip r:embed="rId7">
              <a:alphaModFix/>
            </a:blip>
            <a:srcRect b="21294"/>
            <a:stretch/>
          </p:blipFill>
          <p:spPr>
            <a:xfrm>
              <a:off x="7042344" y="5810693"/>
              <a:ext cx="580865" cy="643431"/>
            </a:xfrm>
            <a:prstGeom prst="rect">
              <a:avLst/>
            </a:prstGeom>
            <a:noFill/>
            <a:ln>
              <a:noFill/>
            </a:ln>
          </p:spPr>
        </p:pic>
        <p:pic>
          <p:nvPicPr>
            <p:cNvPr id="34" name="Google Shape;131;p15">
              <a:extLst>
                <a:ext uri="{FF2B5EF4-FFF2-40B4-BE49-F238E27FC236}">
                  <a16:creationId xmlns:a16="http://schemas.microsoft.com/office/drawing/2014/main" id="{D757BF73-7E63-4A8D-B788-BA93F68F8019}"/>
                </a:ext>
              </a:extLst>
            </p:cNvPr>
            <p:cNvPicPr preferRelativeResize="0"/>
            <p:nvPr/>
          </p:nvPicPr>
          <p:blipFill rotWithShape="1">
            <a:blip r:embed="rId8">
              <a:alphaModFix/>
            </a:blip>
            <a:srcRect l="4919" r="-4919" b="20608"/>
            <a:stretch/>
          </p:blipFill>
          <p:spPr>
            <a:xfrm>
              <a:off x="7773778" y="5825451"/>
              <a:ext cx="563385" cy="649041"/>
            </a:xfrm>
            <a:prstGeom prst="rect">
              <a:avLst/>
            </a:prstGeom>
            <a:noFill/>
            <a:ln>
              <a:noFill/>
            </a:ln>
          </p:spPr>
        </p:pic>
        <p:pic>
          <p:nvPicPr>
            <p:cNvPr id="35" name="Google Shape;133;p15">
              <a:extLst>
                <a:ext uri="{FF2B5EF4-FFF2-40B4-BE49-F238E27FC236}">
                  <a16:creationId xmlns:a16="http://schemas.microsoft.com/office/drawing/2014/main" id="{586D85B9-22AC-4A68-A125-F6CB0340EA5D}"/>
                </a:ext>
              </a:extLst>
            </p:cNvPr>
            <p:cNvPicPr preferRelativeResize="0"/>
            <p:nvPr/>
          </p:nvPicPr>
          <p:blipFill rotWithShape="1">
            <a:blip r:embed="rId9">
              <a:alphaModFix/>
            </a:blip>
            <a:srcRect t="1" b="20238"/>
            <a:stretch/>
          </p:blipFill>
          <p:spPr>
            <a:xfrm>
              <a:off x="8441214" y="5827946"/>
              <a:ext cx="581148" cy="655267"/>
            </a:xfrm>
            <a:prstGeom prst="rect">
              <a:avLst/>
            </a:prstGeom>
            <a:noFill/>
            <a:ln>
              <a:noFill/>
            </a:ln>
          </p:spPr>
        </p:pic>
        <p:pic>
          <p:nvPicPr>
            <p:cNvPr id="36" name="Google Shape;134;p15">
              <a:extLst>
                <a:ext uri="{FF2B5EF4-FFF2-40B4-BE49-F238E27FC236}">
                  <a16:creationId xmlns:a16="http://schemas.microsoft.com/office/drawing/2014/main" id="{A0F45F34-7E69-4503-B38F-50778076295E}"/>
                </a:ext>
              </a:extLst>
            </p:cNvPr>
            <p:cNvPicPr preferRelativeResize="0"/>
            <p:nvPr/>
          </p:nvPicPr>
          <p:blipFill rotWithShape="1">
            <a:blip r:embed="rId10">
              <a:alphaModFix/>
            </a:blip>
            <a:srcRect b="23117"/>
            <a:stretch/>
          </p:blipFill>
          <p:spPr>
            <a:xfrm>
              <a:off x="9166473" y="5721661"/>
              <a:ext cx="633542" cy="741384"/>
            </a:xfrm>
            <a:prstGeom prst="rect">
              <a:avLst/>
            </a:prstGeom>
            <a:noFill/>
            <a:ln>
              <a:noFill/>
            </a:ln>
          </p:spPr>
        </p:pic>
        <p:sp>
          <p:nvSpPr>
            <p:cNvPr id="37" name="Rectangle 36">
              <a:extLst>
                <a:ext uri="{FF2B5EF4-FFF2-40B4-BE49-F238E27FC236}">
                  <a16:creationId xmlns:a16="http://schemas.microsoft.com/office/drawing/2014/main" id="{C4B8C95C-3997-4235-AAE2-6DEE0B878A3B}"/>
                </a:ext>
              </a:extLst>
            </p:cNvPr>
            <p:cNvSpPr/>
            <p:nvPr/>
          </p:nvSpPr>
          <p:spPr>
            <a:xfrm>
              <a:off x="7058226" y="6436168"/>
              <a:ext cx="492443" cy="276999"/>
            </a:xfrm>
            <a:prstGeom prst="rect">
              <a:avLst/>
            </a:prstGeom>
          </p:spPr>
          <p:txBody>
            <a:bodyPr wrap="none">
              <a:spAutoFit/>
            </a:bodyPr>
            <a:lstStyle/>
            <a:p>
              <a:pPr algn="ctr"/>
              <a:r>
                <a:rPr lang="ko-KR" altLang="en-US" sz="1200" b="1" dirty="0">
                  <a:solidFill>
                    <a:schemeClr val="tx2">
                      <a:lumMod val="75000"/>
                    </a:schemeClr>
                  </a:solidFill>
                  <a:latin typeface="맑은 고딕" panose="020B0503020000020004" pitchFamily="50" charset="-127"/>
                  <a:ea typeface="맑은 고딕" panose="020B0503020000020004" pitchFamily="50" charset="-127"/>
                </a:rPr>
                <a:t>無効</a:t>
              </a:r>
              <a:endParaRPr lang="en-US" altLang="ko-KR" sz="1200" b="1" dirty="0">
                <a:ln w="0"/>
                <a:solidFill>
                  <a:schemeClr val="tx2">
                    <a:lumMod val="75000"/>
                  </a:schemeClr>
                </a:solidFill>
                <a:effectLst>
                  <a:outerShdw blurRad="38100" dist="19050" dir="2700000" algn="tl" rotWithShape="0">
                    <a:schemeClr val="dk1">
                      <a:alpha val="40000"/>
                    </a:schemeClr>
                  </a:outerShdw>
                </a:effectLst>
                <a:latin typeface="맑은 고딕" panose="020B0503020000020004" pitchFamily="50" charset="-127"/>
                <a:ea typeface="맑은 고딕" panose="020B0503020000020004" pitchFamily="50" charset="-127"/>
              </a:endParaRPr>
            </a:p>
          </p:txBody>
        </p:sp>
        <p:sp>
          <p:nvSpPr>
            <p:cNvPr id="38" name="직사각형 27">
              <a:extLst>
                <a:ext uri="{FF2B5EF4-FFF2-40B4-BE49-F238E27FC236}">
                  <a16:creationId xmlns:a16="http://schemas.microsoft.com/office/drawing/2014/main" id="{34D49F18-F374-45D2-899E-FCC5D66F1912}"/>
                </a:ext>
              </a:extLst>
            </p:cNvPr>
            <p:cNvSpPr/>
            <p:nvPr/>
          </p:nvSpPr>
          <p:spPr>
            <a:xfrm>
              <a:off x="7716496" y="6443129"/>
              <a:ext cx="691215" cy="276999"/>
            </a:xfrm>
            <a:prstGeom prst="rect">
              <a:avLst/>
            </a:prstGeom>
            <a:noFill/>
          </p:spPr>
          <p:txBody>
            <a:bodyPr wrap="square" lIns="91440" tIns="45720" rIns="91440" bIns="45720">
              <a:spAutoFit/>
            </a:bodyPr>
            <a:lstStyle/>
            <a:p>
              <a:pPr algn="ctr"/>
              <a:r>
                <a:rPr lang="ko-KR" altLang="en-US" sz="1200" b="1" dirty="0">
                  <a:solidFill>
                    <a:schemeClr val="tx2">
                      <a:lumMod val="75000"/>
                    </a:schemeClr>
                  </a:solidFill>
                  <a:latin typeface="맑은 고딕" panose="020B0503020000020004" pitchFamily="50" charset="-127"/>
                  <a:ea typeface="맑은 고딕" panose="020B0503020000020004" pitchFamily="50" charset="-127"/>
                </a:rPr>
                <a:t>女性</a:t>
              </a:r>
              <a:endParaRPr lang="en-US" altLang="ko-KR" sz="4000" b="1" dirty="0">
                <a:ln w="0"/>
                <a:solidFill>
                  <a:schemeClr val="tx2">
                    <a:lumMod val="75000"/>
                  </a:schemeClr>
                </a:solidFill>
                <a:effectLst>
                  <a:outerShdw blurRad="38100" dist="19050" dir="2700000" algn="tl" rotWithShape="0">
                    <a:schemeClr val="dk1">
                      <a:alpha val="40000"/>
                    </a:schemeClr>
                  </a:outerShdw>
                </a:effectLst>
                <a:latin typeface="맑은 고딕" panose="020B0503020000020004" pitchFamily="50" charset="-127"/>
                <a:ea typeface="맑은 고딕" panose="020B0503020000020004" pitchFamily="50" charset="-127"/>
              </a:endParaRPr>
            </a:p>
          </p:txBody>
        </p:sp>
        <p:sp>
          <p:nvSpPr>
            <p:cNvPr id="39" name="직사각형 29">
              <a:extLst>
                <a:ext uri="{FF2B5EF4-FFF2-40B4-BE49-F238E27FC236}">
                  <a16:creationId xmlns:a16="http://schemas.microsoft.com/office/drawing/2014/main" id="{02AB6B93-9FE3-45BD-BAF8-A467456E242D}"/>
                </a:ext>
              </a:extLst>
            </p:cNvPr>
            <p:cNvSpPr/>
            <p:nvPr/>
          </p:nvSpPr>
          <p:spPr>
            <a:xfrm>
              <a:off x="8927164" y="6434374"/>
              <a:ext cx="1099724" cy="307777"/>
            </a:xfrm>
            <a:prstGeom prst="rect">
              <a:avLst/>
            </a:prstGeom>
            <a:noFill/>
          </p:spPr>
          <p:txBody>
            <a:bodyPr wrap="square" lIns="91440" tIns="45720" rIns="91440" bIns="45720">
              <a:spAutoFit/>
            </a:bodyPr>
            <a:lstStyle/>
            <a:p>
              <a:pPr algn="ctr"/>
              <a:r>
                <a:rPr lang="ko-KR" altLang="en-US" b="1" dirty="0">
                  <a:solidFill>
                    <a:srgbClr val="005A8D"/>
                  </a:solidFill>
                  <a:latin typeface="맑은 고딕" panose="020B0503020000020004" pitchFamily="50" charset="-127"/>
                  <a:ea typeface="맑은 고딕" panose="020B0503020000020004" pitchFamily="50" charset="-127"/>
                </a:rPr>
                <a:t>外国人</a:t>
              </a:r>
              <a:endParaRPr lang="en-US" altLang="ko-KR" sz="4400" b="1" dirty="0">
                <a:ln w="0"/>
                <a:solidFill>
                  <a:srgbClr val="005A8D"/>
                </a:solidFill>
                <a:effectLst>
                  <a:outerShdw blurRad="38100" dist="19050" dir="2700000" algn="tl" rotWithShape="0">
                    <a:schemeClr val="dk1">
                      <a:alpha val="40000"/>
                    </a:schemeClr>
                  </a:outerShdw>
                </a:effectLst>
                <a:latin typeface="맑은 고딕" panose="020B0503020000020004" pitchFamily="50" charset="-127"/>
                <a:ea typeface="맑은 고딕" panose="020B0503020000020004" pitchFamily="50" charset="-127"/>
              </a:endParaRPr>
            </a:p>
          </p:txBody>
        </p:sp>
        <p:sp>
          <p:nvSpPr>
            <p:cNvPr id="40" name="직사각형 28">
              <a:extLst>
                <a:ext uri="{FF2B5EF4-FFF2-40B4-BE49-F238E27FC236}">
                  <a16:creationId xmlns:a16="http://schemas.microsoft.com/office/drawing/2014/main" id="{4A1CA269-ECBB-44D9-8AD7-0322CD935165}"/>
                </a:ext>
              </a:extLst>
            </p:cNvPr>
            <p:cNvSpPr/>
            <p:nvPr/>
          </p:nvSpPr>
          <p:spPr>
            <a:xfrm>
              <a:off x="8503271" y="6456648"/>
              <a:ext cx="513281" cy="276999"/>
            </a:xfrm>
            <a:prstGeom prst="rect">
              <a:avLst/>
            </a:prstGeom>
            <a:noFill/>
          </p:spPr>
          <p:txBody>
            <a:bodyPr wrap="square" lIns="91440" tIns="45720" rIns="91440" bIns="45720">
              <a:spAutoFit/>
            </a:bodyPr>
            <a:lstStyle/>
            <a:p>
              <a:pPr algn="ctr"/>
              <a:r>
                <a:rPr lang="ko-KR" altLang="en-US" sz="1200" b="1" dirty="0">
                  <a:solidFill>
                    <a:schemeClr val="tx2">
                      <a:lumMod val="75000"/>
                    </a:schemeClr>
                  </a:solidFill>
                  <a:latin typeface="맑은 고딕" panose="020B0503020000020004" pitchFamily="50" charset="-127"/>
                  <a:ea typeface="맑은 고딕" panose="020B0503020000020004" pitchFamily="50" charset="-127"/>
                </a:rPr>
                <a:t>老人</a:t>
              </a:r>
              <a:endParaRPr lang="en-US" altLang="ko-KR" sz="4000" b="1" dirty="0">
                <a:ln w="0"/>
                <a:solidFill>
                  <a:schemeClr val="tx2">
                    <a:lumMod val="75000"/>
                  </a:schemeClr>
                </a:solidFill>
                <a:effectLst>
                  <a:outerShdw blurRad="38100" dist="19050" dir="2700000" algn="tl" rotWithShape="0">
                    <a:schemeClr val="dk1">
                      <a:alpha val="40000"/>
                    </a:schemeClr>
                  </a:outerShdw>
                </a:effectLst>
                <a:latin typeface="맑은 고딕" panose="020B0503020000020004" pitchFamily="50" charset="-127"/>
                <a:ea typeface="맑은 고딕" panose="020B0503020000020004" pitchFamily="50" charset="-127"/>
              </a:endParaRPr>
            </a:p>
          </p:txBody>
        </p:sp>
      </p:grpSp>
      <p:sp>
        <p:nvSpPr>
          <p:cNvPr id="41" name="Google Shape;160;p16">
            <a:extLst>
              <a:ext uri="{FF2B5EF4-FFF2-40B4-BE49-F238E27FC236}">
                <a16:creationId xmlns:a16="http://schemas.microsoft.com/office/drawing/2014/main" id="{048E3AAB-1269-4B5F-A24A-32971E6D3B1D}"/>
              </a:ext>
            </a:extLst>
          </p:cNvPr>
          <p:cNvSpPr/>
          <p:nvPr/>
        </p:nvSpPr>
        <p:spPr>
          <a:xfrm>
            <a:off x="352669" y="214210"/>
            <a:ext cx="450761" cy="492009"/>
          </a:xfrm>
          <a:prstGeom prst="rect">
            <a:avLst/>
          </a:prstGeom>
          <a:solidFill>
            <a:srgbClr val="002060"/>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ko-KR" sz="2600" b="1" i="0" u="none" strike="noStrike" cap="none" dirty="0">
                <a:solidFill>
                  <a:schemeClr val="lt1"/>
                </a:solidFill>
                <a:latin typeface="Calibri"/>
                <a:ea typeface="Calibri"/>
                <a:cs typeface="Calibri"/>
                <a:sym typeface="Calibri"/>
              </a:rPr>
              <a:t>1</a:t>
            </a:r>
            <a:endParaRPr sz="2600" b="1" i="0" u="none" strike="noStrike" cap="none" dirty="0">
              <a:solidFill>
                <a:schemeClr val="lt1"/>
              </a:solidFill>
              <a:latin typeface="Calibri"/>
              <a:ea typeface="Calibri"/>
              <a:cs typeface="Calibri"/>
              <a:sym typeface="Calibri"/>
            </a:endParaRPr>
          </a:p>
        </p:txBody>
      </p:sp>
      <p:sp>
        <p:nvSpPr>
          <p:cNvPr id="42" name="Google Shape;161;p16">
            <a:extLst>
              <a:ext uri="{FF2B5EF4-FFF2-40B4-BE49-F238E27FC236}">
                <a16:creationId xmlns:a16="http://schemas.microsoft.com/office/drawing/2014/main" id="{BC4B5CDB-9CD0-4570-A2A4-F44F8377ABC2}"/>
              </a:ext>
            </a:extLst>
          </p:cNvPr>
          <p:cNvSpPr/>
          <p:nvPr/>
        </p:nvSpPr>
        <p:spPr>
          <a:xfrm>
            <a:off x="887629" y="198604"/>
            <a:ext cx="6188201" cy="523220"/>
          </a:xfrm>
          <a:prstGeom prst="rect">
            <a:avLst/>
          </a:prstGeom>
          <a:noFill/>
          <a:ln>
            <a:noFill/>
          </a:ln>
        </p:spPr>
        <p:txBody>
          <a:bodyPr spcFirstLastPara="1" wrap="square" lIns="91425" tIns="45700" rIns="91425" bIns="45700" anchor="t" anchorCtr="0">
            <a:noAutofit/>
          </a:bodyPr>
          <a:lstStyle/>
          <a:p>
            <a:pPr lvl="0"/>
            <a:r>
              <a:rPr lang="ja-JP" altLang="en-US" sz="2800" b="1" dirty="0">
                <a:solidFill>
                  <a:srgbClr val="002060"/>
                </a:solidFill>
                <a:latin typeface="맑은 고딕" panose="020B0503020000020004" pitchFamily="50" charset="-127"/>
                <a:ea typeface="맑은 고딕" panose="020B0503020000020004" pitchFamily="50" charset="-127"/>
              </a:rPr>
              <a:t>自動火災検知システム</a:t>
            </a:r>
            <a:endParaRPr lang="ja-JP" altLang="en-US" sz="2700" b="1" i="0" u="none" strike="noStrike" cap="none" dirty="0">
              <a:solidFill>
                <a:srgbClr val="002060"/>
              </a:solidFill>
              <a:latin typeface="맑은 고딕" panose="020B0503020000020004" pitchFamily="50" charset="-127"/>
              <a:ea typeface="맑은 고딕" panose="020B0503020000020004" pitchFamily="50" charset="-127"/>
              <a:cs typeface="Malgun Gothic"/>
              <a:sym typeface="Malgun Gothic"/>
            </a:endParaRPr>
          </a:p>
        </p:txBody>
      </p:sp>
      <p:sp>
        <p:nvSpPr>
          <p:cNvPr id="44" name="Slide Number Placeholder 3">
            <a:extLst>
              <a:ext uri="{FF2B5EF4-FFF2-40B4-BE49-F238E27FC236}">
                <a16:creationId xmlns:a16="http://schemas.microsoft.com/office/drawing/2014/main" id="{38775215-6334-46AA-BA91-10F976A7FEED}"/>
              </a:ext>
            </a:extLst>
          </p:cNvPr>
          <p:cNvSpPr>
            <a:spLocks noGrp="1"/>
          </p:cNvSpPr>
          <p:nvPr>
            <p:ph type="sldNum" idx="12"/>
          </p:nvPr>
        </p:nvSpPr>
        <p:spPr>
          <a:xfrm>
            <a:off x="2745681" y="6382167"/>
            <a:ext cx="2227421" cy="366055"/>
          </a:xfrm>
        </p:spPr>
        <p:txBody>
          <a:bodyPr/>
          <a:lstStyle/>
          <a:p>
            <a:pPr marL="0" lvl="0" indent="0" algn="r" rtl="0">
              <a:spcBef>
                <a:spcPts val="0"/>
              </a:spcBef>
              <a:spcAft>
                <a:spcPts val="0"/>
              </a:spcAft>
              <a:buNone/>
            </a:pPr>
            <a:fld id="{00000000-1234-1234-1234-123412341234}" type="slidenum">
              <a:rPr lang="en-US" altLang="ko-KR" smtClean="0"/>
              <a:t>3</a:t>
            </a:fld>
            <a:endParaRPr lang="ko-KR" altLang="en-US" dirty="0"/>
          </a:p>
        </p:txBody>
      </p:sp>
    </p:spTree>
  </p:cSld>
  <p:clrMapOvr>
    <a:masterClrMapping/>
  </p:clrMapOvr>
  <p:transition spd="med">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142"/>
                                        </p:tgtEl>
                                        <p:attrNameLst>
                                          <p:attrName>style.visibility</p:attrName>
                                        </p:attrNameLst>
                                      </p:cBhvr>
                                      <p:to>
                                        <p:strVal val="visible"/>
                                      </p:to>
                                    </p:set>
                                    <p:animEffect transition="in" filter="fade">
                                      <p:cBhvr>
                                        <p:cTn id="7" dur="500"/>
                                        <p:tgtEl>
                                          <p:spTgt spid="1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pic>
        <p:nvPicPr>
          <p:cNvPr id="167" name="Google Shape;167;p17"/>
          <p:cNvPicPr preferRelativeResize="0"/>
          <p:nvPr/>
        </p:nvPicPr>
        <p:blipFill rotWithShape="1">
          <a:blip r:embed="rId3">
            <a:alphaModFix/>
          </a:blip>
          <a:srcRect/>
          <a:stretch/>
        </p:blipFill>
        <p:spPr>
          <a:xfrm>
            <a:off x="0" y="-1"/>
            <a:ext cx="9897192" cy="6875463"/>
          </a:xfrm>
          <a:prstGeom prst="rect">
            <a:avLst/>
          </a:prstGeom>
          <a:noFill/>
          <a:ln>
            <a:noFill/>
          </a:ln>
        </p:spPr>
      </p:pic>
      <p:pic>
        <p:nvPicPr>
          <p:cNvPr id="175" name="Google Shape;175;p17"/>
          <p:cNvPicPr preferRelativeResize="0"/>
          <p:nvPr/>
        </p:nvPicPr>
        <p:blipFill rotWithShape="1">
          <a:blip r:embed="rId4">
            <a:alphaModFix/>
          </a:blip>
          <a:srcRect r="2077"/>
          <a:stretch/>
        </p:blipFill>
        <p:spPr>
          <a:xfrm>
            <a:off x="1242168" y="2834078"/>
            <a:ext cx="3441785" cy="226605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76" name="Google Shape;176;p17"/>
          <p:cNvSpPr/>
          <p:nvPr/>
        </p:nvSpPr>
        <p:spPr>
          <a:xfrm>
            <a:off x="361227" y="1437580"/>
            <a:ext cx="9446888" cy="1700787"/>
          </a:xfrm>
          <a:prstGeom prst="rect">
            <a:avLst/>
          </a:prstGeom>
          <a:noFill/>
          <a:ln>
            <a:noFill/>
          </a:ln>
        </p:spPr>
        <p:txBody>
          <a:bodyPr spcFirstLastPara="1" wrap="square" lIns="91425" tIns="45700" rIns="91425" bIns="45700" anchor="t" anchorCtr="0">
            <a:noAutofit/>
          </a:bodyPr>
          <a:lstStyle/>
          <a:p>
            <a:pPr lvl="0" algn="ctr">
              <a:lnSpc>
                <a:spcPct val="150000"/>
              </a:lnSpc>
            </a:pPr>
            <a:r>
              <a:rPr lang="ja-JP" altLang="en-US" sz="2400" b="1" dirty="0">
                <a:solidFill>
                  <a:srgbClr val="0070C0"/>
                </a:solidFill>
                <a:latin typeface="맑은 고딕" panose="020B0503020000020004" pitchFamily="50" charset="-127"/>
                <a:ea typeface="맑은 고딕" panose="020B0503020000020004" pitchFamily="50" charset="-127"/>
              </a:rPr>
              <a:t>建物内に設置されている自動火災報知装置は、</a:t>
            </a:r>
            <a:r>
              <a:rPr lang="en-US" altLang="ja-JP" sz="2400" b="1" dirty="0">
                <a:solidFill>
                  <a:srgbClr val="0070C0"/>
                </a:solidFill>
                <a:latin typeface="맑은 고딕" panose="020B0503020000020004" pitchFamily="50" charset="-127"/>
                <a:ea typeface="맑은 고딕" panose="020B0503020000020004" pitchFamily="50" charset="-127"/>
              </a:rPr>
              <a:t/>
            </a:r>
            <a:br>
              <a:rPr lang="en-US" altLang="ja-JP" sz="2400" b="1" dirty="0">
                <a:solidFill>
                  <a:srgbClr val="0070C0"/>
                </a:solidFill>
                <a:latin typeface="맑은 고딕" panose="020B0503020000020004" pitchFamily="50" charset="-127"/>
                <a:ea typeface="맑은 고딕" panose="020B0503020000020004" pitchFamily="50" charset="-127"/>
              </a:rPr>
            </a:br>
            <a:r>
              <a:rPr lang="ja-JP" altLang="en-US" sz="2400" b="1" dirty="0">
                <a:solidFill>
                  <a:srgbClr val="0070C0"/>
                </a:solidFill>
                <a:latin typeface="맑은 고딕" panose="020B0503020000020004" pitchFamily="50" charset="-127"/>
                <a:ea typeface="맑은 고딕" panose="020B0503020000020004" pitchFamily="50" charset="-127"/>
              </a:rPr>
              <a:t>熱や煙を自動的に検知し、瞬時に火災報知を行う</a:t>
            </a:r>
            <a:endParaRPr sz="2400" b="1" dirty="0">
              <a:solidFill>
                <a:srgbClr val="0070C0"/>
              </a:solidFill>
              <a:latin typeface="맑은 고딕" panose="020B0503020000020004" pitchFamily="50" charset="-127"/>
              <a:ea typeface="맑은 고딕" panose="020B0503020000020004" pitchFamily="50" charset="-127"/>
            </a:endParaRPr>
          </a:p>
        </p:txBody>
      </p:sp>
      <p:pic>
        <p:nvPicPr>
          <p:cNvPr id="177" name="Google Shape;177;p17"/>
          <p:cNvPicPr preferRelativeResize="0"/>
          <p:nvPr/>
        </p:nvPicPr>
        <p:blipFill rotWithShape="1">
          <a:blip r:embed="rId5">
            <a:alphaModFix/>
          </a:blip>
          <a:srcRect/>
          <a:stretch/>
        </p:blipFill>
        <p:spPr>
          <a:xfrm>
            <a:off x="5215697" y="2834078"/>
            <a:ext cx="3441785" cy="226605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6" name="직사각형 1">
            <a:extLst>
              <a:ext uri="{FF2B5EF4-FFF2-40B4-BE49-F238E27FC236}">
                <a16:creationId xmlns:a16="http://schemas.microsoft.com/office/drawing/2014/main" id="{BBE22195-6F95-45F8-B224-A3EF5CB54087}"/>
              </a:ext>
            </a:extLst>
          </p:cNvPr>
          <p:cNvSpPr/>
          <p:nvPr/>
        </p:nvSpPr>
        <p:spPr>
          <a:xfrm>
            <a:off x="7642912" y="428116"/>
            <a:ext cx="2137276" cy="728272"/>
          </a:xfrm>
          <a:prstGeom prst="rect">
            <a:avLst/>
          </a:prstGeom>
          <a:solidFill>
            <a:srgbClr val="7BCA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17" name="그림 12">
            <a:extLst>
              <a:ext uri="{FF2B5EF4-FFF2-40B4-BE49-F238E27FC236}">
                <a16:creationId xmlns:a16="http://schemas.microsoft.com/office/drawing/2014/main" id="{17F4E3A9-2102-456D-847D-221C463EE40C}"/>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40253" t="25787" r="34816" b="25283"/>
          <a:stretch/>
        </p:blipFill>
        <p:spPr>
          <a:xfrm>
            <a:off x="8331076" y="597925"/>
            <a:ext cx="1075271" cy="540855"/>
          </a:xfrm>
          <a:prstGeom prst="rect">
            <a:avLst/>
          </a:prstGeom>
        </p:spPr>
      </p:pic>
      <p:pic>
        <p:nvPicPr>
          <p:cNvPr id="18" name="그림 17">
            <a:extLst>
              <a:ext uri="{FF2B5EF4-FFF2-40B4-BE49-F238E27FC236}">
                <a16:creationId xmlns:a16="http://schemas.microsoft.com/office/drawing/2014/main" id="{AB659B12-3823-4773-AF77-4CDBDFBCEAB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449671" y="597925"/>
            <a:ext cx="1427928" cy="562106"/>
          </a:xfrm>
          <a:prstGeom prst="rect">
            <a:avLst/>
          </a:prstGeom>
        </p:spPr>
      </p:pic>
      <p:grpSp>
        <p:nvGrpSpPr>
          <p:cNvPr id="26" name="Group 25">
            <a:extLst>
              <a:ext uri="{FF2B5EF4-FFF2-40B4-BE49-F238E27FC236}">
                <a16:creationId xmlns:a16="http://schemas.microsoft.com/office/drawing/2014/main" id="{373E552C-732F-4DC2-82E4-E408780E1504}"/>
              </a:ext>
            </a:extLst>
          </p:cNvPr>
          <p:cNvGrpSpPr/>
          <p:nvPr/>
        </p:nvGrpSpPr>
        <p:grpSpPr>
          <a:xfrm>
            <a:off x="7087356" y="5763961"/>
            <a:ext cx="2984544" cy="1020490"/>
            <a:chOff x="7042344" y="5721661"/>
            <a:chExt cx="2984544" cy="1020490"/>
          </a:xfrm>
        </p:grpSpPr>
        <p:pic>
          <p:nvPicPr>
            <p:cNvPr id="27" name="Google Shape;132;p15">
              <a:extLst>
                <a:ext uri="{FF2B5EF4-FFF2-40B4-BE49-F238E27FC236}">
                  <a16:creationId xmlns:a16="http://schemas.microsoft.com/office/drawing/2014/main" id="{AFBD0132-177C-4C71-9FE7-88ADFBB4FF8B}"/>
                </a:ext>
              </a:extLst>
            </p:cNvPr>
            <p:cNvPicPr preferRelativeResize="0"/>
            <p:nvPr/>
          </p:nvPicPr>
          <p:blipFill rotWithShape="1">
            <a:blip r:embed="rId8">
              <a:alphaModFix/>
            </a:blip>
            <a:srcRect b="21294"/>
            <a:stretch/>
          </p:blipFill>
          <p:spPr>
            <a:xfrm>
              <a:off x="7042344" y="5810693"/>
              <a:ext cx="580865" cy="643431"/>
            </a:xfrm>
            <a:prstGeom prst="rect">
              <a:avLst/>
            </a:prstGeom>
            <a:noFill/>
            <a:ln>
              <a:noFill/>
            </a:ln>
          </p:spPr>
        </p:pic>
        <p:pic>
          <p:nvPicPr>
            <p:cNvPr id="28" name="Google Shape;131;p15">
              <a:extLst>
                <a:ext uri="{FF2B5EF4-FFF2-40B4-BE49-F238E27FC236}">
                  <a16:creationId xmlns:a16="http://schemas.microsoft.com/office/drawing/2014/main" id="{A1863E05-32F4-48C7-9A7E-A5949DE552E3}"/>
                </a:ext>
              </a:extLst>
            </p:cNvPr>
            <p:cNvPicPr preferRelativeResize="0"/>
            <p:nvPr/>
          </p:nvPicPr>
          <p:blipFill rotWithShape="1">
            <a:blip r:embed="rId9">
              <a:alphaModFix/>
            </a:blip>
            <a:srcRect l="4919" r="-4919" b="20608"/>
            <a:stretch/>
          </p:blipFill>
          <p:spPr>
            <a:xfrm>
              <a:off x="7773778" y="5825451"/>
              <a:ext cx="563385" cy="649041"/>
            </a:xfrm>
            <a:prstGeom prst="rect">
              <a:avLst/>
            </a:prstGeom>
            <a:noFill/>
            <a:ln>
              <a:noFill/>
            </a:ln>
          </p:spPr>
        </p:pic>
        <p:pic>
          <p:nvPicPr>
            <p:cNvPr id="29" name="Google Shape;133;p15">
              <a:extLst>
                <a:ext uri="{FF2B5EF4-FFF2-40B4-BE49-F238E27FC236}">
                  <a16:creationId xmlns:a16="http://schemas.microsoft.com/office/drawing/2014/main" id="{7DF4DD75-94FD-46E5-9210-2E3BA76E69A9}"/>
                </a:ext>
              </a:extLst>
            </p:cNvPr>
            <p:cNvPicPr preferRelativeResize="0"/>
            <p:nvPr/>
          </p:nvPicPr>
          <p:blipFill rotWithShape="1">
            <a:blip r:embed="rId10">
              <a:alphaModFix/>
            </a:blip>
            <a:srcRect t="1" b="20238"/>
            <a:stretch/>
          </p:blipFill>
          <p:spPr>
            <a:xfrm>
              <a:off x="8441214" y="5827946"/>
              <a:ext cx="581148" cy="655267"/>
            </a:xfrm>
            <a:prstGeom prst="rect">
              <a:avLst/>
            </a:prstGeom>
            <a:noFill/>
            <a:ln>
              <a:noFill/>
            </a:ln>
          </p:spPr>
        </p:pic>
        <p:pic>
          <p:nvPicPr>
            <p:cNvPr id="30" name="Google Shape;134;p15">
              <a:extLst>
                <a:ext uri="{FF2B5EF4-FFF2-40B4-BE49-F238E27FC236}">
                  <a16:creationId xmlns:a16="http://schemas.microsoft.com/office/drawing/2014/main" id="{268F6584-ADF2-4CC3-8F90-55B5C56A7533}"/>
                </a:ext>
              </a:extLst>
            </p:cNvPr>
            <p:cNvPicPr preferRelativeResize="0"/>
            <p:nvPr/>
          </p:nvPicPr>
          <p:blipFill rotWithShape="1">
            <a:blip r:embed="rId11">
              <a:alphaModFix/>
            </a:blip>
            <a:srcRect b="23117"/>
            <a:stretch/>
          </p:blipFill>
          <p:spPr>
            <a:xfrm>
              <a:off x="9166473" y="5721661"/>
              <a:ext cx="633542" cy="741384"/>
            </a:xfrm>
            <a:prstGeom prst="rect">
              <a:avLst/>
            </a:prstGeom>
            <a:noFill/>
            <a:ln>
              <a:noFill/>
            </a:ln>
          </p:spPr>
        </p:pic>
        <p:sp>
          <p:nvSpPr>
            <p:cNvPr id="31" name="Rectangle 30">
              <a:extLst>
                <a:ext uri="{FF2B5EF4-FFF2-40B4-BE49-F238E27FC236}">
                  <a16:creationId xmlns:a16="http://schemas.microsoft.com/office/drawing/2014/main" id="{0CC73619-87D6-4AFB-B0A9-42F6E729CCE7}"/>
                </a:ext>
              </a:extLst>
            </p:cNvPr>
            <p:cNvSpPr/>
            <p:nvPr/>
          </p:nvSpPr>
          <p:spPr>
            <a:xfrm>
              <a:off x="7058226" y="6436168"/>
              <a:ext cx="492443" cy="276999"/>
            </a:xfrm>
            <a:prstGeom prst="rect">
              <a:avLst/>
            </a:prstGeom>
          </p:spPr>
          <p:txBody>
            <a:bodyPr wrap="none">
              <a:spAutoFit/>
            </a:bodyPr>
            <a:lstStyle/>
            <a:p>
              <a:pPr algn="ctr"/>
              <a:r>
                <a:rPr lang="ko-KR" altLang="en-US" sz="1200" b="1" dirty="0">
                  <a:solidFill>
                    <a:schemeClr val="tx2">
                      <a:lumMod val="75000"/>
                    </a:schemeClr>
                  </a:solidFill>
                  <a:latin typeface="맑은 고딕" panose="020B0503020000020004" pitchFamily="50" charset="-127"/>
                  <a:ea typeface="맑은 고딕" panose="020B0503020000020004" pitchFamily="50" charset="-127"/>
                </a:rPr>
                <a:t>無効</a:t>
              </a:r>
              <a:endParaRPr lang="en-US" altLang="ko-KR" sz="1200" b="1" dirty="0">
                <a:ln w="0"/>
                <a:solidFill>
                  <a:schemeClr val="tx2">
                    <a:lumMod val="75000"/>
                  </a:schemeClr>
                </a:solidFill>
                <a:effectLst>
                  <a:outerShdw blurRad="38100" dist="19050" dir="2700000" algn="tl" rotWithShape="0">
                    <a:schemeClr val="dk1">
                      <a:alpha val="40000"/>
                    </a:schemeClr>
                  </a:outerShdw>
                </a:effectLst>
                <a:latin typeface="맑은 고딕" panose="020B0503020000020004" pitchFamily="50" charset="-127"/>
                <a:ea typeface="맑은 고딕" panose="020B0503020000020004" pitchFamily="50" charset="-127"/>
              </a:endParaRPr>
            </a:p>
          </p:txBody>
        </p:sp>
        <p:sp>
          <p:nvSpPr>
            <p:cNvPr id="32" name="직사각형 27">
              <a:extLst>
                <a:ext uri="{FF2B5EF4-FFF2-40B4-BE49-F238E27FC236}">
                  <a16:creationId xmlns:a16="http://schemas.microsoft.com/office/drawing/2014/main" id="{A9416C7E-BB3F-46DB-B5D1-48EE7833C0D5}"/>
                </a:ext>
              </a:extLst>
            </p:cNvPr>
            <p:cNvSpPr/>
            <p:nvPr/>
          </p:nvSpPr>
          <p:spPr>
            <a:xfrm>
              <a:off x="7716496" y="6443129"/>
              <a:ext cx="691215" cy="276999"/>
            </a:xfrm>
            <a:prstGeom prst="rect">
              <a:avLst/>
            </a:prstGeom>
            <a:noFill/>
          </p:spPr>
          <p:txBody>
            <a:bodyPr wrap="square" lIns="91440" tIns="45720" rIns="91440" bIns="45720">
              <a:spAutoFit/>
            </a:bodyPr>
            <a:lstStyle/>
            <a:p>
              <a:pPr algn="ctr"/>
              <a:r>
                <a:rPr lang="ko-KR" altLang="en-US" sz="1200" b="1" dirty="0">
                  <a:solidFill>
                    <a:schemeClr val="tx2">
                      <a:lumMod val="75000"/>
                    </a:schemeClr>
                  </a:solidFill>
                  <a:latin typeface="맑은 고딕" panose="020B0503020000020004" pitchFamily="50" charset="-127"/>
                  <a:ea typeface="맑은 고딕" panose="020B0503020000020004" pitchFamily="50" charset="-127"/>
                </a:rPr>
                <a:t>女性</a:t>
              </a:r>
              <a:endParaRPr lang="en-US" altLang="ko-KR" sz="4000" b="1" dirty="0">
                <a:ln w="0"/>
                <a:solidFill>
                  <a:schemeClr val="tx2">
                    <a:lumMod val="75000"/>
                  </a:schemeClr>
                </a:solidFill>
                <a:effectLst>
                  <a:outerShdw blurRad="38100" dist="19050" dir="2700000" algn="tl" rotWithShape="0">
                    <a:schemeClr val="dk1">
                      <a:alpha val="40000"/>
                    </a:schemeClr>
                  </a:outerShdw>
                </a:effectLst>
                <a:latin typeface="맑은 고딕" panose="020B0503020000020004" pitchFamily="50" charset="-127"/>
                <a:ea typeface="맑은 고딕" panose="020B0503020000020004" pitchFamily="50" charset="-127"/>
              </a:endParaRPr>
            </a:p>
          </p:txBody>
        </p:sp>
        <p:sp>
          <p:nvSpPr>
            <p:cNvPr id="33" name="직사각형 29">
              <a:extLst>
                <a:ext uri="{FF2B5EF4-FFF2-40B4-BE49-F238E27FC236}">
                  <a16:creationId xmlns:a16="http://schemas.microsoft.com/office/drawing/2014/main" id="{56F87E9E-DBD8-478D-9B1E-5500F5305BC1}"/>
                </a:ext>
              </a:extLst>
            </p:cNvPr>
            <p:cNvSpPr/>
            <p:nvPr/>
          </p:nvSpPr>
          <p:spPr>
            <a:xfrm>
              <a:off x="8927164" y="6434374"/>
              <a:ext cx="1099724" cy="307777"/>
            </a:xfrm>
            <a:prstGeom prst="rect">
              <a:avLst/>
            </a:prstGeom>
            <a:noFill/>
          </p:spPr>
          <p:txBody>
            <a:bodyPr wrap="square" lIns="91440" tIns="45720" rIns="91440" bIns="45720">
              <a:spAutoFit/>
            </a:bodyPr>
            <a:lstStyle/>
            <a:p>
              <a:pPr algn="ctr"/>
              <a:r>
                <a:rPr lang="ko-KR" altLang="en-US" b="1" dirty="0">
                  <a:solidFill>
                    <a:srgbClr val="005A8D"/>
                  </a:solidFill>
                  <a:latin typeface="맑은 고딕" panose="020B0503020000020004" pitchFamily="50" charset="-127"/>
                  <a:ea typeface="맑은 고딕" panose="020B0503020000020004" pitchFamily="50" charset="-127"/>
                </a:rPr>
                <a:t>外国人</a:t>
              </a:r>
              <a:endParaRPr lang="en-US" altLang="ko-KR" sz="4400" b="1" dirty="0">
                <a:ln w="0"/>
                <a:solidFill>
                  <a:srgbClr val="005A8D"/>
                </a:solidFill>
                <a:effectLst>
                  <a:outerShdw blurRad="38100" dist="19050" dir="2700000" algn="tl" rotWithShape="0">
                    <a:schemeClr val="dk1">
                      <a:alpha val="40000"/>
                    </a:schemeClr>
                  </a:outerShdw>
                </a:effectLst>
                <a:latin typeface="맑은 고딕" panose="020B0503020000020004" pitchFamily="50" charset="-127"/>
                <a:ea typeface="맑은 고딕" panose="020B0503020000020004" pitchFamily="50" charset="-127"/>
              </a:endParaRPr>
            </a:p>
          </p:txBody>
        </p:sp>
        <p:sp>
          <p:nvSpPr>
            <p:cNvPr id="34" name="직사각형 28">
              <a:extLst>
                <a:ext uri="{FF2B5EF4-FFF2-40B4-BE49-F238E27FC236}">
                  <a16:creationId xmlns:a16="http://schemas.microsoft.com/office/drawing/2014/main" id="{9E510864-69D9-414D-ACFF-AFF4EC909BC5}"/>
                </a:ext>
              </a:extLst>
            </p:cNvPr>
            <p:cNvSpPr/>
            <p:nvPr/>
          </p:nvSpPr>
          <p:spPr>
            <a:xfrm>
              <a:off x="8503271" y="6456648"/>
              <a:ext cx="513281" cy="276999"/>
            </a:xfrm>
            <a:prstGeom prst="rect">
              <a:avLst/>
            </a:prstGeom>
            <a:noFill/>
          </p:spPr>
          <p:txBody>
            <a:bodyPr wrap="square" lIns="91440" tIns="45720" rIns="91440" bIns="45720">
              <a:spAutoFit/>
            </a:bodyPr>
            <a:lstStyle/>
            <a:p>
              <a:pPr algn="ctr"/>
              <a:r>
                <a:rPr lang="ko-KR" altLang="en-US" sz="1200" b="1" dirty="0">
                  <a:solidFill>
                    <a:schemeClr val="tx2">
                      <a:lumMod val="75000"/>
                    </a:schemeClr>
                  </a:solidFill>
                  <a:latin typeface="맑은 고딕" panose="020B0503020000020004" pitchFamily="50" charset="-127"/>
                  <a:ea typeface="맑은 고딕" panose="020B0503020000020004" pitchFamily="50" charset="-127"/>
                </a:rPr>
                <a:t>老人</a:t>
              </a:r>
              <a:endParaRPr lang="en-US" altLang="ko-KR" sz="4000" b="1" dirty="0">
                <a:ln w="0"/>
                <a:solidFill>
                  <a:schemeClr val="tx2">
                    <a:lumMod val="75000"/>
                  </a:schemeClr>
                </a:solidFill>
                <a:effectLst>
                  <a:outerShdw blurRad="38100" dist="19050" dir="2700000" algn="tl" rotWithShape="0">
                    <a:schemeClr val="dk1">
                      <a:alpha val="40000"/>
                    </a:schemeClr>
                  </a:outerShdw>
                </a:effectLst>
                <a:latin typeface="맑은 고딕" panose="020B0503020000020004" pitchFamily="50" charset="-127"/>
                <a:ea typeface="맑은 고딕" panose="020B0503020000020004" pitchFamily="50" charset="-127"/>
              </a:endParaRPr>
            </a:p>
          </p:txBody>
        </p:sp>
      </p:grpSp>
      <p:sp>
        <p:nvSpPr>
          <p:cNvPr id="35" name="Slide Number Placeholder 3">
            <a:extLst>
              <a:ext uri="{FF2B5EF4-FFF2-40B4-BE49-F238E27FC236}">
                <a16:creationId xmlns:a16="http://schemas.microsoft.com/office/drawing/2014/main" id="{908D9282-D8FA-48A2-BFFE-3F46E203340D}"/>
              </a:ext>
            </a:extLst>
          </p:cNvPr>
          <p:cNvSpPr>
            <a:spLocks noGrp="1"/>
          </p:cNvSpPr>
          <p:nvPr>
            <p:ph type="sldNum" idx="12"/>
          </p:nvPr>
        </p:nvSpPr>
        <p:spPr>
          <a:xfrm>
            <a:off x="2745681" y="6382167"/>
            <a:ext cx="2227421" cy="366055"/>
          </a:xfrm>
        </p:spPr>
        <p:txBody>
          <a:bodyPr/>
          <a:lstStyle/>
          <a:p>
            <a:pPr marL="0" lvl="0" indent="0" algn="r" rtl="0">
              <a:spcBef>
                <a:spcPts val="0"/>
              </a:spcBef>
              <a:spcAft>
                <a:spcPts val="0"/>
              </a:spcAft>
              <a:buNone/>
            </a:pPr>
            <a:fld id="{00000000-1234-1234-1234-123412341234}" type="slidenum">
              <a:rPr lang="en-US" altLang="ko-KR" smtClean="0"/>
              <a:t>4</a:t>
            </a:fld>
            <a:endParaRPr lang="ko-KR" altLang="en-US" dirty="0"/>
          </a:p>
        </p:txBody>
      </p:sp>
      <p:sp>
        <p:nvSpPr>
          <p:cNvPr id="21" name="Google Shape;160;p16">
            <a:extLst>
              <a:ext uri="{FF2B5EF4-FFF2-40B4-BE49-F238E27FC236}">
                <a16:creationId xmlns:a16="http://schemas.microsoft.com/office/drawing/2014/main" id="{C6760A00-E578-40BC-857E-B037210DD602}"/>
              </a:ext>
            </a:extLst>
          </p:cNvPr>
          <p:cNvSpPr/>
          <p:nvPr/>
        </p:nvSpPr>
        <p:spPr>
          <a:xfrm>
            <a:off x="352669" y="214210"/>
            <a:ext cx="450761" cy="492009"/>
          </a:xfrm>
          <a:prstGeom prst="rect">
            <a:avLst/>
          </a:prstGeom>
          <a:solidFill>
            <a:srgbClr val="002060"/>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ko-KR" sz="2600" b="1" i="0" u="none" strike="noStrike" cap="none" dirty="0">
                <a:solidFill>
                  <a:schemeClr val="lt1"/>
                </a:solidFill>
                <a:latin typeface="Calibri"/>
                <a:ea typeface="Calibri"/>
                <a:cs typeface="Calibri"/>
                <a:sym typeface="Calibri"/>
              </a:rPr>
              <a:t>1</a:t>
            </a:r>
            <a:endParaRPr sz="2600" b="1" i="0" u="none" strike="noStrike" cap="none" dirty="0">
              <a:solidFill>
                <a:schemeClr val="lt1"/>
              </a:solidFill>
              <a:latin typeface="Calibri"/>
              <a:ea typeface="Calibri"/>
              <a:cs typeface="Calibri"/>
              <a:sym typeface="Calibri"/>
            </a:endParaRPr>
          </a:p>
        </p:txBody>
      </p:sp>
      <p:sp>
        <p:nvSpPr>
          <p:cNvPr id="22" name="Google Shape;161;p16">
            <a:extLst>
              <a:ext uri="{FF2B5EF4-FFF2-40B4-BE49-F238E27FC236}">
                <a16:creationId xmlns:a16="http://schemas.microsoft.com/office/drawing/2014/main" id="{1F215CFA-0467-4829-90F1-86CF912BE836}"/>
              </a:ext>
            </a:extLst>
          </p:cNvPr>
          <p:cNvSpPr/>
          <p:nvPr/>
        </p:nvSpPr>
        <p:spPr>
          <a:xfrm>
            <a:off x="887629" y="213352"/>
            <a:ext cx="6188201" cy="523220"/>
          </a:xfrm>
          <a:prstGeom prst="rect">
            <a:avLst/>
          </a:prstGeom>
          <a:noFill/>
          <a:ln>
            <a:noFill/>
          </a:ln>
        </p:spPr>
        <p:txBody>
          <a:bodyPr spcFirstLastPara="1" wrap="square" lIns="91425" tIns="45700" rIns="91425" bIns="45700" anchor="t" anchorCtr="0">
            <a:noAutofit/>
          </a:bodyPr>
          <a:lstStyle/>
          <a:p>
            <a:pPr lvl="0"/>
            <a:r>
              <a:rPr lang="ja-JP" altLang="en-US" sz="2800" b="1" dirty="0">
                <a:solidFill>
                  <a:srgbClr val="002060"/>
                </a:solidFill>
                <a:latin typeface="맑은 고딕" panose="020B0503020000020004" pitchFamily="50" charset="-127"/>
                <a:ea typeface="맑은 고딕" panose="020B0503020000020004" pitchFamily="50" charset="-127"/>
              </a:rPr>
              <a:t>自動火災検知システム</a:t>
            </a:r>
            <a:endParaRPr sz="2700" b="1" i="0" u="none" strike="noStrike" cap="none" dirty="0">
              <a:solidFill>
                <a:srgbClr val="002060"/>
              </a:solidFill>
              <a:latin typeface="맑은 고딕" panose="020B0503020000020004" pitchFamily="50" charset="-127"/>
              <a:ea typeface="맑은 고딕" panose="020B0503020000020004" pitchFamily="50" charset="-127"/>
              <a:cs typeface="Malgun Gothic"/>
              <a:sym typeface="Malgun Gothic"/>
            </a:endParaRPr>
          </a:p>
        </p:txBody>
      </p:sp>
      <p:sp>
        <p:nvSpPr>
          <p:cNvPr id="23" name="다이아몬드 27">
            <a:extLst>
              <a:ext uri="{FF2B5EF4-FFF2-40B4-BE49-F238E27FC236}">
                <a16:creationId xmlns:a16="http://schemas.microsoft.com/office/drawing/2014/main" id="{1A36C46C-59FF-42B9-844B-976D88B4BCAD}"/>
              </a:ext>
            </a:extLst>
          </p:cNvPr>
          <p:cNvSpPr/>
          <p:nvPr/>
        </p:nvSpPr>
        <p:spPr>
          <a:xfrm>
            <a:off x="1558784" y="1687435"/>
            <a:ext cx="193357" cy="193357"/>
          </a:xfrm>
          <a:prstGeom prst="diamond">
            <a:avLst/>
          </a:prstGeom>
          <a:solidFill>
            <a:schemeClr val="accent2"/>
          </a:solidFill>
          <a:ln w="38100">
            <a:solidFill>
              <a:schemeClr val="accent4">
                <a:lumMod val="60000"/>
                <a:lumOff val="4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ko-KR" altLang="en-US"/>
          </a:p>
        </p:txBody>
      </p:sp>
    </p:spTree>
  </p:cSld>
  <p:clrMapOvr>
    <a:masterClrMapping/>
  </p:clrMapOvr>
  <p:transition spd="med">
    <p:push/>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pic>
        <p:nvPicPr>
          <p:cNvPr id="184" name="Google Shape;184;p18"/>
          <p:cNvPicPr preferRelativeResize="0"/>
          <p:nvPr/>
        </p:nvPicPr>
        <p:blipFill rotWithShape="1">
          <a:blip r:embed="rId3">
            <a:alphaModFix/>
          </a:blip>
          <a:srcRect/>
          <a:stretch/>
        </p:blipFill>
        <p:spPr>
          <a:xfrm>
            <a:off x="-2898" y="0"/>
            <a:ext cx="9897192" cy="6875463"/>
          </a:xfrm>
          <a:prstGeom prst="rect">
            <a:avLst/>
          </a:prstGeom>
          <a:noFill/>
          <a:ln>
            <a:noFill/>
          </a:ln>
        </p:spPr>
      </p:pic>
      <p:pic>
        <p:nvPicPr>
          <p:cNvPr id="195" name="Google Shape;195;p18"/>
          <p:cNvPicPr preferRelativeResize="0"/>
          <p:nvPr/>
        </p:nvPicPr>
        <p:blipFill rotWithShape="1">
          <a:blip r:embed="rId4">
            <a:alphaModFix/>
          </a:blip>
          <a:srcRect/>
          <a:stretch/>
        </p:blipFill>
        <p:spPr>
          <a:xfrm>
            <a:off x="4045286" y="2162030"/>
            <a:ext cx="2228215" cy="1887710"/>
          </a:xfrm>
          <a:prstGeom prst="roundRect">
            <a:avLst>
              <a:gd name="adj" fmla="val 8594"/>
            </a:avLst>
          </a:prstGeom>
          <a:solidFill>
            <a:srgbClr val="ECECEC"/>
          </a:solidFill>
          <a:ln>
            <a:noFill/>
          </a:ln>
          <a:effectLst>
            <a:reflection stA="38000" endPos="28000" dist="5000" dir="5400000" sy="-100000" algn="bl" rotWithShape="0"/>
          </a:effectLst>
        </p:spPr>
      </p:pic>
      <p:pic>
        <p:nvPicPr>
          <p:cNvPr id="194" name="Google Shape;194;p18"/>
          <p:cNvPicPr preferRelativeResize="0"/>
          <p:nvPr/>
        </p:nvPicPr>
        <p:blipFill rotWithShape="1">
          <a:blip r:embed="rId5">
            <a:alphaModFix/>
          </a:blip>
          <a:srcRect/>
          <a:stretch/>
        </p:blipFill>
        <p:spPr>
          <a:xfrm>
            <a:off x="878361" y="1914742"/>
            <a:ext cx="2438400" cy="2438400"/>
          </a:xfrm>
          <a:prstGeom prst="roundRect">
            <a:avLst>
              <a:gd name="adj" fmla="val 8594"/>
            </a:avLst>
          </a:prstGeom>
          <a:solidFill>
            <a:srgbClr val="ECECEC"/>
          </a:solidFill>
          <a:ln>
            <a:noFill/>
          </a:ln>
          <a:effectLst>
            <a:reflection stA="38000" endPos="28000" dist="5000" dir="5400000" sy="-100000" algn="bl" rotWithShape="0"/>
          </a:effectLst>
        </p:spPr>
      </p:pic>
      <p:cxnSp>
        <p:nvCxnSpPr>
          <p:cNvPr id="197" name="Google Shape;197;p18"/>
          <p:cNvCxnSpPr/>
          <p:nvPr/>
        </p:nvCxnSpPr>
        <p:spPr>
          <a:xfrm>
            <a:off x="3618847" y="2031630"/>
            <a:ext cx="0" cy="2204624"/>
          </a:xfrm>
          <a:prstGeom prst="straightConnector1">
            <a:avLst/>
          </a:prstGeom>
          <a:noFill/>
          <a:ln w="9525" cap="flat" cmpd="sng">
            <a:solidFill>
              <a:schemeClr val="dk1"/>
            </a:solidFill>
            <a:prstDash val="solid"/>
            <a:miter lim="800000"/>
            <a:headEnd type="none" w="sm" len="sm"/>
            <a:tailEnd type="none" w="sm" len="sm"/>
          </a:ln>
        </p:spPr>
      </p:cxnSp>
      <p:cxnSp>
        <p:nvCxnSpPr>
          <p:cNvPr id="198" name="Google Shape;198;p18"/>
          <p:cNvCxnSpPr/>
          <p:nvPr/>
        </p:nvCxnSpPr>
        <p:spPr>
          <a:xfrm>
            <a:off x="6690616" y="2022307"/>
            <a:ext cx="0" cy="2204624"/>
          </a:xfrm>
          <a:prstGeom prst="straightConnector1">
            <a:avLst/>
          </a:prstGeom>
          <a:noFill/>
          <a:ln w="9525" cap="flat" cmpd="sng">
            <a:solidFill>
              <a:schemeClr val="dk1"/>
            </a:solidFill>
            <a:prstDash val="solid"/>
            <a:miter lim="800000"/>
            <a:headEnd type="none" w="sm" len="sm"/>
            <a:tailEnd type="none" w="sm" len="sm"/>
          </a:ln>
        </p:spPr>
      </p:cxnSp>
      <p:pic>
        <p:nvPicPr>
          <p:cNvPr id="199" name="Google Shape;199;p18"/>
          <p:cNvPicPr preferRelativeResize="0"/>
          <p:nvPr/>
        </p:nvPicPr>
        <p:blipFill rotWithShape="1">
          <a:blip r:embed="rId6">
            <a:alphaModFix/>
          </a:blip>
          <a:srcRect/>
          <a:stretch/>
        </p:blipFill>
        <p:spPr>
          <a:xfrm>
            <a:off x="6886484" y="1752847"/>
            <a:ext cx="2609333" cy="2483407"/>
          </a:xfrm>
          <a:prstGeom prst="rect">
            <a:avLst/>
          </a:prstGeom>
          <a:noFill/>
          <a:ln>
            <a:noFill/>
          </a:ln>
        </p:spPr>
      </p:pic>
      <p:sp>
        <p:nvSpPr>
          <p:cNvPr id="200" name="Google Shape;200;p18"/>
          <p:cNvSpPr/>
          <p:nvPr/>
        </p:nvSpPr>
        <p:spPr>
          <a:xfrm>
            <a:off x="1493825" y="3979212"/>
            <a:ext cx="1473336" cy="514084"/>
          </a:xfrm>
          <a:prstGeom prst="rect">
            <a:avLst/>
          </a:prstGeom>
          <a:noFill/>
          <a:ln>
            <a:noFill/>
          </a:ln>
        </p:spPr>
        <p:txBody>
          <a:bodyPr spcFirstLastPara="1" wrap="square" lIns="91425" tIns="45700" rIns="91425" bIns="45700" anchor="t" anchorCtr="0">
            <a:noAutofit/>
          </a:bodyPr>
          <a:lstStyle/>
          <a:p>
            <a:pPr lvl="0" algn="just">
              <a:lnSpc>
                <a:spcPct val="160000"/>
              </a:lnSpc>
            </a:pPr>
            <a:r>
              <a:rPr lang="ko-KR" altLang="en-US" sz="2000" b="1" dirty="0">
                <a:solidFill>
                  <a:srgbClr val="0070C0"/>
                </a:solidFill>
                <a:latin typeface="맑은 고딕" panose="020B0503020000020004" pitchFamily="50" charset="-127"/>
                <a:ea typeface="맑은 고딕" panose="020B0503020000020004" pitchFamily="50" charset="-127"/>
              </a:rPr>
              <a:t>熱</a:t>
            </a:r>
            <a:r>
              <a:rPr lang="ja-JP" altLang="en-US" sz="2000" b="1" dirty="0">
                <a:solidFill>
                  <a:srgbClr val="0070C0"/>
                </a:solidFill>
                <a:latin typeface="맑은 고딕" panose="020B0503020000020004" pitchFamily="50" charset="-127"/>
                <a:ea typeface="맑은 고딕" panose="020B0503020000020004" pitchFamily="50" charset="-127"/>
              </a:rPr>
              <a:t>感知</a:t>
            </a:r>
            <a:r>
              <a:rPr lang="ko-KR" altLang="en-US" sz="2000" b="1" dirty="0">
                <a:solidFill>
                  <a:srgbClr val="0070C0"/>
                </a:solidFill>
                <a:latin typeface="맑은 고딕" panose="020B0503020000020004" pitchFamily="50" charset="-127"/>
                <a:ea typeface="맑은 고딕" panose="020B0503020000020004" pitchFamily="50" charset="-127"/>
              </a:rPr>
              <a:t>器</a:t>
            </a:r>
            <a:endParaRPr sz="1800" b="1" dirty="0">
              <a:solidFill>
                <a:srgbClr val="0070C0"/>
              </a:solidFill>
              <a:latin typeface="맑은 고딕" panose="020B0503020000020004" pitchFamily="50" charset="-127"/>
              <a:ea typeface="맑은 고딕" panose="020B0503020000020004" pitchFamily="50" charset="-127"/>
            </a:endParaRPr>
          </a:p>
        </p:txBody>
      </p:sp>
      <p:sp>
        <p:nvSpPr>
          <p:cNvPr id="201" name="Google Shape;201;p18"/>
          <p:cNvSpPr/>
          <p:nvPr/>
        </p:nvSpPr>
        <p:spPr>
          <a:xfrm>
            <a:off x="803430" y="4476220"/>
            <a:ext cx="2568207" cy="1424172"/>
          </a:xfrm>
          <a:prstGeom prst="rect">
            <a:avLst/>
          </a:prstGeom>
          <a:noFill/>
          <a:ln>
            <a:noFill/>
          </a:ln>
        </p:spPr>
        <p:txBody>
          <a:bodyPr spcFirstLastPara="1" wrap="square" lIns="91425" tIns="45700" rIns="91425" bIns="45700" anchor="t" anchorCtr="0">
            <a:noAutofit/>
          </a:bodyPr>
          <a:lstStyle/>
          <a:p>
            <a:pPr lvl="0" algn="ctr">
              <a:lnSpc>
                <a:spcPct val="160000"/>
              </a:lnSpc>
            </a:pPr>
            <a:r>
              <a:rPr lang="ja-JP" altLang="en-US" b="1" dirty="0">
                <a:latin typeface="맑은 고딕" panose="020B0503020000020004" pitchFamily="50" charset="-127"/>
                <a:ea typeface="맑은 고딕" panose="020B0503020000020004" pitchFamily="50" charset="-127"/>
              </a:rPr>
              <a:t>火災感知器に設置されている機器は、熱が一定温度を</a:t>
            </a:r>
            <a:endParaRPr lang="en-US" altLang="ja-JP" b="1" dirty="0">
              <a:latin typeface="맑은 고딕" panose="020B0503020000020004" pitchFamily="50" charset="-127"/>
              <a:ea typeface="맑은 고딕" panose="020B0503020000020004" pitchFamily="50" charset="-127"/>
            </a:endParaRPr>
          </a:p>
          <a:p>
            <a:pPr lvl="0" algn="ctr">
              <a:lnSpc>
                <a:spcPct val="160000"/>
              </a:lnSpc>
            </a:pPr>
            <a:r>
              <a:rPr lang="ja-JP" altLang="en-US" b="1" dirty="0">
                <a:latin typeface="맑은 고딕" panose="020B0503020000020004" pitchFamily="50" charset="-127"/>
                <a:ea typeface="맑은 고딕" panose="020B0503020000020004" pitchFamily="50" charset="-127"/>
              </a:rPr>
              <a:t>超えると警報を発令する</a:t>
            </a:r>
            <a:endParaRPr b="1" dirty="0">
              <a:latin typeface="맑은 고딕" panose="020B0503020000020004" pitchFamily="50" charset="-127"/>
              <a:ea typeface="맑은 고딕" panose="020B0503020000020004" pitchFamily="50" charset="-127"/>
            </a:endParaRPr>
          </a:p>
        </p:txBody>
      </p:sp>
      <p:sp>
        <p:nvSpPr>
          <p:cNvPr id="202" name="Google Shape;202;p18"/>
          <p:cNvSpPr/>
          <p:nvPr/>
        </p:nvSpPr>
        <p:spPr>
          <a:xfrm>
            <a:off x="4611907" y="3975917"/>
            <a:ext cx="1629566" cy="432491"/>
          </a:xfrm>
          <a:prstGeom prst="rect">
            <a:avLst/>
          </a:prstGeom>
          <a:noFill/>
          <a:ln>
            <a:noFill/>
          </a:ln>
        </p:spPr>
        <p:txBody>
          <a:bodyPr spcFirstLastPara="1" wrap="square" lIns="91425" tIns="45700" rIns="91425" bIns="45700" anchor="t" anchorCtr="0">
            <a:noAutofit/>
          </a:bodyPr>
          <a:lstStyle/>
          <a:p>
            <a:pPr lvl="0" algn="just">
              <a:lnSpc>
                <a:spcPct val="160000"/>
              </a:lnSpc>
            </a:pPr>
            <a:r>
              <a:rPr lang="ko-KR" altLang="en-US" sz="2000" b="1" dirty="0">
                <a:solidFill>
                  <a:srgbClr val="0070C0"/>
                </a:solidFill>
                <a:latin typeface="맑은 고딕" panose="020B0503020000020004" pitchFamily="50" charset="-127"/>
                <a:ea typeface="맑은 고딕" panose="020B0503020000020004" pitchFamily="50" charset="-127"/>
              </a:rPr>
              <a:t>探知装置</a:t>
            </a:r>
            <a:endParaRPr sz="1800" b="1" dirty="0">
              <a:solidFill>
                <a:srgbClr val="0070C0"/>
              </a:solidFill>
              <a:latin typeface="맑은 고딕" panose="020B0503020000020004" pitchFamily="50" charset="-127"/>
              <a:ea typeface="맑은 고딕" panose="020B0503020000020004" pitchFamily="50" charset="-127"/>
            </a:endParaRPr>
          </a:p>
        </p:txBody>
      </p:sp>
      <p:sp>
        <p:nvSpPr>
          <p:cNvPr id="203" name="Google Shape;203;p18"/>
          <p:cNvSpPr/>
          <p:nvPr/>
        </p:nvSpPr>
        <p:spPr>
          <a:xfrm>
            <a:off x="3884109" y="4476220"/>
            <a:ext cx="2589170" cy="1079463"/>
          </a:xfrm>
          <a:prstGeom prst="rect">
            <a:avLst/>
          </a:prstGeom>
          <a:noFill/>
          <a:ln>
            <a:noFill/>
          </a:ln>
        </p:spPr>
        <p:txBody>
          <a:bodyPr spcFirstLastPara="1" wrap="square" lIns="91425" tIns="45700" rIns="91425" bIns="45700" anchor="t" anchorCtr="0">
            <a:noAutofit/>
          </a:bodyPr>
          <a:lstStyle/>
          <a:p>
            <a:pPr lvl="0" algn="ctr">
              <a:lnSpc>
                <a:spcPct val="160000"/>
              </a:lnSpc>
            </a:pPr>
            <a:r>
              <a:rPr lang="ja-JP" altLang="en-US" b="1" dirty="0">
                <a:latin typeface="맑은 고딕" panose="020B0503020000020004" pitchFamily="50" charset="-127"/>
                <a:ea typeface="맑은 고딕" panose="020B0503020000020004" pitchFamily="50" charset="-127"/>
              </a:rPr>
              <a:t>煙を識別するための穴があり、</a:t>
            </a:r>
            <a:endParaRPr lang="en-US" altLang="ja-JP" b="1" dirty="0">
              <a:latin typeface="맑은 고딕" panose="020B0503020000020004" pitchFamily="50" charset="-127"/>
              <a:ea typeface="맑은 고딕" panose="020B0503020000020004" pitchFamily="50" charset="-127"/>
            </a:endParaRPr>
          </a:p>
          <a:p>
            <a:pPr lvl="0" algn="ctr">
              <a:lnSpc>
                <a:spcPct val="160000"/>
              </a:lnSpc>
            </a:pPr>
            <a:r>
              <a:rPr lang="ja-JP" altLang="en-US" b="1" dirty="0">
                <a:latin typeface="맑은 고딕" panose="020B0503020000020004" pitchFamily="50" charset="-127"/>
                <a:ea typeface="맑은 고딕" panose="020B0503020000020004" pitchFamily="50" charset="-127"/>
              </a:rPr>
              <a:t>煙を感知して火災警報を</a:t>
            </a:r>
            <a:endParaRPr lang="en-US" altLang="ja-JP" b="1" dirty="0">
              <a:latin typeface="맑은 고딕" panose="020B0503020000020004" pitchFamily="50" charset="-127"/>
              <a:ea typeface="맑은 고딕" panose="020B0503020000020004" pitchFamily="50" charset="-127"/>
            </a:endParaRPr>
          </a:p>
          <a:p>
            <a:pPr lvl="0" algn="ctr">
              <a:lnSpc>
                <a:spcPct val="160000"/>
              </a:lnSpc>
            </a:pPr>
            <a:r>
              <a:rPr lang="ja-JP" altLang="en-US" b="1" dirty="0">
                <a:latin typeface="맑은 고딕" panose="020B0503020000020004" pitchFamily="50" charset="-127"/>
                <a:ea typeface="맑은 고딕" panose="020B0503020000020004" pitchFamily="50" charset="-127"/>
              </a:rPr>
              <a:t>発令する</a:t>
            </a:r>
            <a:endParaRPr b="1" dirty="0">
              <a:latin typeface="맑은 고딕" panose="020B0503020000020004" pitchFamily="50" charset="-127"/>
              <a:ea typeface="맑은 고딕" panose="020B0503020000020004" pitchFamily="50" charset="-127"/>
            </a:endParaRPr>
          </a:p>
        </p:txBody>
      </p:sp>
      <p:sp>
        <p:nvSpPr>
          <p:cNvPr id="204" name="Google Shape;204;p18"/>
          <p:cNvSpPr/>
          <p:nvPr/>
        </p:nvSpPr>
        <p:spPr>
          <a:xfrm>
            <a:off x="7498050" y="4012323"/>
            <a:ext cx="1800466" cy="429216"/>
          </a:xfrm>
          <a:prstGeom prst="rect">
            <a:avLst/>
          </a:prstGeom>
          <a:noFill/>
          <a:ln>
            <a:noFill/>
          </a:ln>
        </p:spPr>
        <p:txBody>
          <a:bodyPr spcFirstLastPara="1" wrap="square" lIns="91425" tIns="45700" rIns="91425" bIns="45700" anchor="t" anchorCtr="0">
            <a:noAutofit/>
          </a:bodyPr>
          <a:lstStyle/>
          <a:p>
            <a:pPr lvl="0" algn="just">
              <a:lnSpc>
                <a:spcPct val="160000"/>
              </a:lnSpc>
            </a:pPr>
            <a:r>
              <a:rPr lang="ja-JP" altLang="en-US" sz="2000" b="1" dirty="0">
                <a:solidFill>
                  <a:srgbClr val="0070C0"/>
                </a:solidFill>
                <a:latin typeface="맑은 고딕" panose="020B0503020000020004" pitchFamily="50" charset="-127"/>
                <a:ea typeface="맑은 고딕" panose="020B0503020000020004" pitchFamily="50" charset="-127"/>
              </a:rPr>
              <a:t>視覚警報器</a:t>
            </a:r>
            <a:endParaRPr sz="1800" b="1" dirty="0">
              <a:solidFill>
                <a:srgbClr val="0070C0"/>
              </a:solidFill>
              <a:latin typeface="맑은 고딕" panose="020B0503020000020004" pitchFamily="50" charset="-127"/>
              <a:ea typeface="맑은 고딕" panose="020B0503020000020004" pitchFamily="50" charset="-127"/>
            </a:endParaRPr>
          </a:p>
        </p:txBody>
      </p:sp>
      <p:sp>
        <p:nvSpPr>
          <p:cNvPr id="205" name="Google Shape;205;p18"/>
          <p:cNvSpPr/>
          <p:nvPr/>
        </p:nvSpPr>
        <p:spPr>
          <a:xfrm>
            <a:off x="7075830" y="4493296"/>
            <a:ext cx="2330517" cy="734700"/>
          </a:xfrm>
          <a:prstGeom prst="rect">
            <a:avLst/>
          </a:prstGeom>
          <a:noFill/>
          <a:ln>
            <a:noFill/>
          </a:ln>
        </p:spPr>
        <p:txBody>
          <a:bodyPr spcFirstLastPara="1" wrap="square" lIns="91425" tIns="45700" rIns="91425" bIns="45700" anchor="t" anchorCtr="0">
            <a:noAutofit/>
          </a:bodyPr>
          <a:lstStyle/>
          <a:p>
            <a:pPr lvl="0" algn="ctr">
              <a:lnSpc>
                <a:spcPct val="160000"/>
              </a:lnSpc>
            </a:pPr>
            <a:r>
              <a:rPr lang="ja-JP" altLang="en-US" b="1" dirty="0">
                <a:latin typeface="맑은 고딕" panose="020B0503020000020004" pitchFamily="50" charset="-127"/>
                <a:ea typeface="맑은 고딕" panose="020B0503020000020004" pitchFamily="50" charset="-127"/>
              </a:rPr>
              <a:t>聴覚障害者用に開発された警報装置</a:t>
            </a:r>
            <a:endParaRPr b="1" dirty="0">
              <a:latin typeface="맑은 고딕" panose="020B0503020000020004" pitchFamily="50" charset="-127"/>
              <a:ea typeface="맑은 고딕" panose="020B0503020000020004" pitchFamily="50" charset="-127"/>
            </a:endParaRPr>
          </a:p>
        </p:txBody>
      </p:sp>
      <p:sp>
        <p:nvSpPr>
          <p:cNvPr id="24" name="직사각형 1">
            <a:extLst>
              <a:ext uri="{FF2B5EF4-FFF2-40B4-BE49-F238E27FC236}">
                <a16:creationId xmlns:a16="http://schemas.microsoft.com/office/drawing/2014/main" id="{40FACB2F-0312-41D9-A19C-80F5FCA1D2D7}"/>
              </a:ext>
            </a:extLst>
          </p:cNvPr>
          <p:cNvSpPr/>
          <p:nvPr/>
        </p:nvSpPr>
        <p:spPr>
          <a:xfrm>
            <a:off x="7642912" y="428116"/>
            <a:ext cx="2137276" cy="728272"/>
          </a:xfrm>
          <a:prstGeom prst="rect">
            <a:avLst/>
          </a:prstGeom>
          <a:solidFill>
            <a:srgbClr val="7BCA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25" name="그림 12">
            <a:extLst>
              <a:ext uri="{FF2B5EF4-FFF2-40B4-BE49-F238E27FC236}">
                <a16:creationId xmlns:a16="http://schemas.microsoft.com/office/drawing/2014/main" id="{CB1C47E8-C574-46B7-B582-9ADC3FCF92D5}"/>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40253" t="25787" r="34816" b="25283"/>
          <a:stretch/>
        </p:blipFill>
        <p:spPr>
          <a:xfrm>
            <a:off x="8331076" y="597925"/>
            <a:ext cx="1075271" cy="540855"/>
          </a:xfrm>
          <a:prstGeom prst="rect">
            <a:avLst/>
          </a:prstGeom>
        </p:spPr>
      </p:pic>
      <p:pic>
        <p:nvPicPr>
          <p:cNvPr id="26" name="그림 25">
            <a:extLst>
              <a:ext uri="{FF2B5EF4-FFF2-40B4-BE49-F238E27FC236}">
                <a16:creationId xmlns:a16="http://schemas.microsoft.com/office/drawing/2014/main" id="{7CB6430D-0D8B-4E81-B0D7-C25D4CE7FD9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49671" y="597925"/>
            <a:ext cx="1427928" cy="562106"/>
          </a:xfrm>
          <a:prstGeom prst="rect">
            <a:avLst/>
          </a:prstGeom>
        </p:spPr>
      </p:pic>
      <p:sp>
        <p:nvSpPr>
          <p:cNvPr id="40" name="Rectangle 39">
            <a:extLst>
              <a:ext uri="{FF2B5EF4-FFF2-40B4-BE49-F238E27FC236}">
                <a16:creationId xmlns:a16="http://schemas.microsoft.com/office/drawing/2014/main" id="{679B3E71-69AA-4928-ACE9-EFBDD350A339}"/>
              </a:ext>
            </a:extLst>
          </p:cNvPr>
          <p:cNvSpPr/>
          <p:nvPr/>
        </p:nvSpPr>
        <p:spPr>
          <a:xfrm>
            <a:off x="3371638" y="1279498"/>
            <a:ext cx="3162326" cy="45418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96" name="Google Shape;196;p18"/>
          <p:cNvSpPr/>
          <p:nvPr/>
        </p:nvSpPr>
        <p:spPr>
          <a:xfrm>
            <a:off x="3308661" y="1145771"/>
            <a:ext cx="4981800" cy="602700"/>
          </a:xfrm>
          <a:prstGeom prst="rect">
            <a:avLst/>
          </a:prstGeom>
          <a:noFill/>
          <a:ln>
            <a:noFill/>
          </a:ln>
        </p:spPr>
        <p:txBody>
          <a:bodyPr spcFirstLastPara="1" wrap="square" lIns="91425" tIns="45700" rIns="91425" bIns="45700" anchor="t" anchorCtr="0">
            <a:noAutofit/>
          </a:bodyPr>
          <a:lstStyle/>
          <a:p>
            <a:pPr lvl="0" algn="just">
              <a:lnSpc>
                <a:spcPct val="160000"/>
              </a:lnSpc>
            </a:pPr>
            <a:r>
              <a:rPr lang="ja-JP" altLang="en-US" sz="2400" b="1" dirty="0">
                <a:solidFill>
                  <a:schemeClr val="bg1"/>
                </a:solidFill>
                <a:latin typeface="맑은 고딕" panose="020B0503020000020004" pitchFamily="50" charset="-127"/>
                <a:ea typeface="맑은 고딕" panose="020B0503020000020004" pitchFamily="50" charset="-127"/>
              </a:rPr>
              <a:t>自動火災感知器の種類</a:t>
            </a:r>
            <a:endParaRPr b="1" dirty="0">
              <a:solidFill>
                <a:schemeClr val="bg1"/>
              </a:solidFill>
              <a:latin typeface="맑은 고딕" panose="020B0503020000020004" pitchFamily="50" charset="-127"/>
              <a:ea typeface="맑은 고딕" panose="020B0503020000020004" pitchFamily="50" charset="-127"/>
            </a:endParaRPr>
          </a:p>
        </p:txBody>
      </p:sp>
      <p:grpSp>
        <p:nvGrpSpPr>
          <p:cNvPr id="41" name="Group 40">
            <a:extLst>
              <a:ext uri="{FF2B5EF4-FFF2-40B4-BE49-F238E27FC236}">
                <a16:creationId xmlns:a16="http://schemas.microsoft.com/office/drawing/2014/main" id="{8D896DE5-6B95-4A93-8AFE-CA340EB20314}"/>
              </a:ext>
            </a:extLst>
          </p:cNvPr>
          <p:cNvGrpSpPr/>
          <p:nvPr/>
        </p:nvGrpSpPr>
        <p:grpSpPr>
          <a:xfrm>
            <a:off x="7087356" y="5763961"/>
            <a:ext cx="2984544" cy="1020490"/>
            <a:chOff x="7042344" y="5721661"/>
            <a:chExt cx="2984544" cy="1020490"/>
          </a:xfrm>
        </p:grpSpPr>
        <p:pic>
          <p:nvPicPr>
            <p:cNvPr id="42" name="Google Shape;132;p15">
              <a:extLst>
                <a:ext uri="{FF2B5EF4-FFF2-40B4-BE49-F238E27FC236}">
                  <a16:creationId xmlns:a16="http://schemas.microsoft.com/office/drawing/2014/main" id="{9A61F589-5DA2-4EF2-B70A-94C5290C44FE}"/>
                </a:ext>
              </a:extLst>
            </p:cNvPr>
            <p:cNvPicPr preferRelativeResize="0"/>
            <p:nvPr/>
          </p:nvPicPr>
          <p:blipFill rotWithShape="1">
            <a:blip r:embed="rId9">
              <a:alphaModFix/>
            </a:blip>
            <a:srcRect b="21294"/>
            <a:stretch/>
          </p:blipFill>
          <p:spPr>
            <a:xfrm>
              <a:off x="7042344" y="5810693"/>
              <a:ext cx="580865" cy="643431"/>
            </a:xfrm>
            <a:prstGeom prst="rect">
              <a:avLst/>
            </a:prstGeom>
            <a:noFill/>
            <a:ln>
              <a:noFill/>
            </a:ln>
          </p:spPr>
        </p:pic>
        <p:pic>
          <p:nvPicPr>
            <p:cNvPr id="43" name="Google Shape;131;p15">
              <a:extLst>
                <a:ext uri="{FF2B5EF4-FFF2-40B4-BE49-F238E27FC236}">
                  <a16:creationId xmlns:a16="http://schemas.microsoft.com/office/drawing/2014/main" id="{C6D2AFE7-9ACF-47A7-A092-E496E3519C62}"/>
                </a:ext>
              </a:extLst>
            </p:cNvPr>
            <p:cNvPicPr preferRelativeResize="0"/>
            <p:nvPr/>
          </p:nvPicPr>
          <p:blipFill rotWithShape="1">
            <a:blip r:embed="rId10">
              <a:alphaModFix/>
            </a:blip>
            <a:srcRect l="4919" r="-4919" b="20608"/>
            <a:stretch/>
          </p:blipFill>
          <p:spPr>
            <a:xfrm>
              <a:off x="7773778" y="5825451"/>
              <a:ext cx="563385" cy="649041"/>
            </a:xfrm>
            <a:prstGeom prst="rect">
              <a:avLst/>
            </a:prstGeom>
            <a:noFill/>
            <a:ln>
              <a:noFill/>
            </a:ln>
          </p:spPr>
        </p:pic>
        <p:pic>
          <p:nvPicPr>
            <p:cNvPr id="44" name="Google Shape;133;p15">
              <a:extLst>
                <a:ext uri="{FF2B5EF4-FFF2-40B4-BE49-F238E27FC236}">
                  <a16:creationId xmlns:a16="http://schemas.microsoft.com/office/drawing/2014/main" id="{F2EAAE73-7A96-48B2-824C-6BB356EE07E0}"/>
                </a:ext>
              </a:extLst>
            </p:cNvPr>
            <p:cNvPicPr preferRelativeResize="0"/>
            <p:nvPr/>
          </p:nvPicPr>
          <p:blipFill rotWithShape="1">
            <a:blip r:embed="rId11">
              <a:alphaModFix/>
            </a:blip>
            <a:srcRect t="1" b="20238"/>
            <a:stretch/>
          </p:blipFill>
          <p:spPr>
            <a:xfrm>
              <a:off x="8441214" y="5827946"/>
              <a:ext cx="581148" cy="655267"/>
            </a:xfrm>
            <a:prstGeom prst="rect">
              <a:avLst/>
            </a:prstGeom>
            <a:noFill/>
            <a:ln>
              <a:noFill/>
            </a:ln>
          </p:spPr>
        </p:pic>
        <p:pic>
          <p:nvPicPr>
            <p:cNvPr id="45" name="Google Shape;134;p15">
              <a:extLst>
                <a:ext uri="{FF2B5EF4-FFF2-40B4-BE49-F238E27FC236}">
                  <a16:creationId xmlns:a16="http://schemas.microsoft.com/office/drawing/2014/main" id="{514EE3D4-BB03-4404-A858-881E17054CDA}"/>
                </a:ext>
              </a:extLst>
            </p:cNvPr>
            <p:cNvPicPr preferRelativeResize="0"/>
            <p:nvPr/>
          </p:nvPicPr>
          <p:blipFill rotWithShape="1">
            <a:blip r:embed="rId12">
              <a:alphaModFix/>
            </a:blip>
            <a:srcRect b="23117"/>
            <a:stretch/>
          </p:blipFill>
          <p:spPr>
            <a:xfrm>
              <a:off x="9166473" y="5721661"/>
              <a:ext cx="633542" cy="741384"/>
            </a:xfrm>
            <a:prstGeom prst="rect">
              <a:avLst/>
            </a:prstGeom>
            <a:noFill/>
            <a:ln>
              <a:noFill/>
            </a:ln>
          </p:spPr>
        </p:pic>
        <p:sp>
          <p:nvSpPr>
            <p:cNvPr id="46" name="Rectangle 45">
              <a:extLst>
                <a:ext uri="{FF2B5EF4-FFF2-40B4-BE49-F238E27FC236}">
                  <a16:creationId xmlns:a16="http://schemas.microsoft.com/office/drawing/2014/main" id="{89919122-F35D-49AF-A9EB-0AA4015C742D}"/>
                </a:ext>
              </a:extLst>
            </p:cNvPr>
            <p:cNvSpPr/>
            <p:nvPr/>
          </p:nvSpPr>
          <p:spPr>
            <a:xfrm>
              <a:off x="7058226" y="6436168"/>
              <a:ext cx="492443" cy="276999"/>
            </a:xfrm>
            <a:prstGeom prst="rect">
              <a:avLst/>
            </a:prstGeom>
          </p:spPr>
          <p:txBody>
            <a:bodyPr wrap="none">
              <a:spAutoFit/>
            </a:bodyPr>
            <a:lstStyle/>
            <a:p>
              <a:pPr algn="ctr"/>
              <a:r>
                <a:rPr lang="ko-KR" altLang="en-US" sz="1200" b="1" dirty="0">
                  <a:solidFill>
                    <a:schemeClr val="tx2">
                      <a:lumMod val="75000"/>
                    </a:schemeClr>
                  </a:solidFill>
                  <a:latin typeface="맑은 고딕" panose="020B0503020000020004" pitchFamily="50" charset="-127"/>
                  <a:ea typeface="맑은 고딕" panose="020B0503020000020004" pitchFamily="50" charset="-127"/>
                </a:rPr>
                <a:t>無効</a:t>
              </a:r>
              <a:endParaRPr lang="en-US" altLang="ko-KR" sz="1200" b="1" dirty="0">
                <a:ln w="0"/>
                <a:solidFill>
                  <a:schemeClr val="tx2">
                    <a:lumMod val="75000"/>
                  </a:schemeClr>
                </a:solidFill>
                <a:effectLst>
                  <a:outerShdw blurRad="38100" dist="19050" dir="2700000" algn="tl" rotWithShape="0">
                    <a:schemeClr val="dk1">
                      <a:alpha val="40000"/>
                    </a:schemeClr>
                  </a:outerShdw>
                </a:effectLst>
                <a:latin typeface="맑은 고딕" panose="020B0503020000020004" pitchFamily="50" charset="-127"/>
                <a:ea typeface="맑은 고딕" panose="020B0503020000020004" pitchFamily="50" charset="-127"/>
              </a:endParaRPr>
            </a:p>
          </p:txBody>
        </p:sp>
        <p:sp>
          <p:nvSpPr>
            <p:cNvPr id="47" name="직사각형 27">
              <a:extLst>
                <a:ext uri="{FF2B5EF4-FFF2-40B4-BE49-F238E27FC236}">
                  <a16:creationId xmlns:a16="http://schemas.microsoft.com/office/drawing/2014/main" id="{9E0E2B21-2360-4B49-AB22-7A9ECDB28A64}"/>
                </a:ext>
              </a:extLst>
            </p:cNvPr>
            <p:cNvSpPr/>
            <p:nvPr/>
          </p:nvSpPr>
          <p:spPr>
            <a:xfrm>
              <a:off x="7716496" y="6443129"/>
              <a:ext cx="691215" cy="276999"/>
            </a:xfrm>
            <a:prstGeom prst="rect">
              <a:avLst/>
            </a:prstGeom>
            <a:noFill/>
          </p:spPr>
          <p:txBody>
            <a:bodyPr wrap="square" lIns="91440" tIns="45720" rIns="91440" bIns="45720">
              <a:spAutoFit/>
            </a:bodyPr>
            <a:lstStyle/>
            <a:p>
              <a:pPr algn="ctr"/>
              <a:r>
                <a:rPr lang="ko-KR" altLang="en-US" sz="1200" b="1" dirty="0">
                  <a:solidFill>
                    <a:schemeClr val="tx2">
                      <a:lumMod val="75000"/>
                    </a:schemeClr>
                  </a:solidFill>
                  <a:latin typeface="맑은 고딕" panose="020B0503020000020004" pitchFamily="50" charset="-127"/>
                  <a:ea typeface="맑은 고딕" panose="020B0503020000020004" pitchFamily="50" charset="-127"/>
                </a:rPr>
                <a:t>女性</a:t>
              </a:r>
              <a:endParaRPr lang="en-US" altLang="ko-KR" sz="4000" b="1" dirty="0">
                <a:ln w="0"/>
                <a:solidFill>
                  <a:schemeClr val="tx2">
                    <a:lumMod val="75000"/>
                  </a:schemeClr>
                </a:solidFill>
                <a:effectLst>
                  <a:outerShdw blurRad="38100" dist="19050" dir="2700000" algn="tl" rotWithShape="0">
                    <a:schemeClr val="dk1">
                      <a:alpha val="40000"/>
                    </a:schemeClr>
                  </a:outerShdw>
                </a:effectLst>
                <a:latin typeface="맑은 고딕" panose="020B0503020000020004" pitchFamily="50" charset="-127"/>
                <a:ea typeface="맑은 고딕" panose="020B0503020000020004" pitchFamily="50" charset="-127"/>
              </a:endParaRPr>
            </a:p>
          </p:txBody>
        </p:sp>
        <p:sp>
          <p:nvSpPr>
            <p:cNvPr id="48" name="직사각형 29">
              <a:extLst>
                <a:ext uri="{FF2B5EF4-FFF2-40B4-BE49-F238E27FC236}">
                  <a16:creationId xmlns:a16="http://schemas.microsoft.com/office/drawing/2014/main" id="{8B2C421F-48F1-4D47-9583-BDB4AAB81A73}"/>
                </a:ext>
              </a:extLst>
            </p:cNvPr>
            <p:cNvSpPr/>
            <p:nvPr/>
          </p:nvSpPr>
          <p:spPr>
            <a:xfrm>
              <a:off x="8927164" y="6434374"/>
              <a:ext cx="1099724" cy="307777"/>
            </a:xfrm>
            <a:prstGeom prst="rect">
              <a:avLst/>
            </a:prstGeom>
            <a:noFill/>
          </p:spPr>
          <p:txBody>
            <a:bodyPr wrap="square" lIns="91440" tIns="45720" rIns="91440" bIns="45720">
              <a:spAutoFit/>
            </a:bodyPr>
            <a:lstStyle/>
            <a:p>
              <a:pPr algn="ctr"/>
              <a:r>
                <a:rPr lang="ko-KR" altLang="en-US" b="1" dirty="0">
                  <a:solidFill>
                    <a:srgbClr val="005A8D"/>
                  </a:solidFill>
                  <a:latin typeface="맑은 고딕" panose="020B0503020000020004" pitchFamily="50" charset="-127"/>
                  <a:ea typeface="맑은 고딕" panose="020B0503020000020004" pitchFamily="50" charset="-127"/>
                </a:rPr>
                <a:t>外国人</a:t>
              </a:r>
              <a:endParaRPr lang="en-US" altLang="ko-KR" sz="4400" b="1" dirty="0">
                <a:ln w="0"/>
                <a:solidFill>
                  <a:srgbClr val="005A8D"/>
                </a:solidFill>
                <a:effectLst>
                  <a:outerShdw blurRad="38100" dist="19050" dir="2700000" algn="tl" rotWithShape="0">
                    <a:schemeClr val="dk1">
                      <a:alpha val="40000"/>
                    </a:schemeClr>
                  </a:outerShdw>
                </a:effectLst>
                <a:latin typeface="맑은 고딕" panose="020B0503020000020004" pitchFamily="50" charset="-127"/>
                <a:ea typeface="맑은 고딕" panose="020B0503020000020004" pitchFamily="50" charset="-127"/>
              </a:endParaRPr>
            </a:p>
          </p:txBody>
        </p:sp>
        <p:sp>
          <p:nvSpPr>
            <p:cNvPr id="49" name="직사각형 28">
              <a:extLst>
                <a:ext uri="{FF2B5EF4-FFF2-40B4-BE49-F238E27FC236}">
                  <a16:creationId xmlns:a16="http://schemas.microsoft.com/office/drawing/2014/main" id="{0EC10060-94A6-4B69-8E58-4208EAC5922A}"/>
                </a:ext>
              </a:extLst>
            </p:cNvPr>
            <p:cNvSpPr/>
            <p:nvPr/>
          </p:nvSpPr>
          <p:spPr>
            <a:xfrm>
              <a:off x="8503271" y="6456648"/>
              <a:ext cx="513281" cy="276999"/>
            </a:xfrm>
            <a:prstGeom prst="rect">
              <a:avLst/>
            </a:prstGeom>
            <a:noFill/>
          </p:spPr>
          <p:txBody>
            <a:bodyPr wrap="square" lIns="91440" tIns="45720" rIns="91440" bIns="45720">
              <a:spAutoFit/>
            </a:bodyPr>
            <a:lstStyle/>
            <a:p>
              <a:pPr algn="ctr"/>
              <a:r>
                <a:rPr lang="ko-KR" altLang="en-US" sz="1200" b="1" dirty="0">
                  <a:solidFill>
                    <a:schemeClr val="tx2">
                      <a:lumMod val="75000"/>
                    </a:schemeClr>
                  </a:solidFill>
                  <a:latin typeface="맑은 고딕" panose="020B0503020000020004" pitchFamily="50" charset="-127"/>
                  <a:ea typeface="맑은 고딕" panose="020B0503020000020004" pitchFamily="50" charset="-127"/>
                </a:rPr>
                <a:t>老人</a:t>
              </a:r>
              <a:endParaRPr lang="en-US" altLang="ko-KR" sz="4000" b="1" dirty="0">
                <a:ln w="0"/>
                <a:solidFill>
                  <a:schemeClr val="tx2">
                    <a:lumMod val="75000"/>
                  </a:schemeClr>
                </a:solidFill>
                <a:effectLst>
                  <a:outerShdw blurRad="38100" dist="19050" dir="2700000" algn="tl" rotWithShape="0">
                    <a:schemeClr val="dk1">
                      <a:alpha val="40000"/>
                    </a:schemeClr>
                  </a:outerShdw>
                </a:effectLst>
                <a:latin typeface="맑은 고딕" panose="020B0503020000020004" pitchFamily="50" charset="-127"/>
                <a:ea typeface="맑은 고딕" panose="020B0503020000020004" pitchFamily="50" charset="-127"/>
              </a:endParaRPr>
            </a:p>
          </p:txBody>
        </p:sp>
      </p:grpSp>
      <p:sp>
        <p:nvSpPr>
          <p:cNvPr id="54" name="Slide Number Placeholder 3">
            <a:extLst>
              <a:ext uri="{FF2B5EF4-FFF2-40B4-BE49-F238E27FC236}">
                <a16:creationId xmlns:a16="http://schemas.microsoft.com/office/drawing/2014/main" id="{3BA38E62-094C-4E7A-930A-25D2891295BA}"/>
              </a:ext>
            </a:extLst>
          </p:cNvPr>
          <p:cNvSpPr>
            <a:spLocks noGrp="1"/>
          </p:cNvSpPr>
          <p:nvPr>
            <p:ph type="sldNum" idx="12"/>
          </p:nvPr>
        </p:nvSpPr>
        <p:spPr>
          <a:xfrm>
            <a:off x="2745681" y="6382167"/>
            <a:ext cx="2227421" cy="366055"/>
          </a:xfrm>
        </p:spPr>
        <p:txBody>
          <a:bodyPr/>
          <a:lstStyle/>
          <a:p>
            <a:pPr marL="0" lvl="0" indent="0" algn="r" rtl="0">
              <a:spcBef>
                <a:spcPts val="0"/>
              </a:spcBef>
              <a:spcAft>
                <a:spcPts val="0"/>
              </a:spcAft>
              <a:buNone/>
            </a:pPr>
            <a:fld id="{00000000-1234-1234-1234-123412341234}" type="slidenum">
              <a:rPr lang="en-US" altLang="ko-KR" smtClean="0"/>
              <a:t>5</a:t>
            </a:fld>
            <a:endParaRPr lang="ko-KR" altLang="en-US" dirty="0"/>
          </a:p>
        </p:txBody>
      </p:sp>
      <p:sp>
        <p:nvSpPr>
          <p:cNvPr id="31" name="Google Shape;160;p16">
            <a:extLst>
              <a:ext uri="{FF2B5EF4-FFF2-40B4-BE49-F238E27FC236}">
                <a16:creationId xmlns:a16="http://schemas.microsoft.com/office/drawing/2014/main" id="{BD6747DD-7598-43AB-A497-88117F5011A6}"/>
              </a:ext>
            </a:extLst>
          </p:cNvPr>
          <p:cNvSpPr/>
          <p:nvPr/>
        </p:nvSpPr>
        <p:spPr>
          <a:xfrm>
            <a:off x="352669" y="214210"/>
            <a:ext cx="450761" cy="492009"/>
          </a:xfrm>
          <a:prstGeom prst="rect">
            <a:avLst/>
          </a:prstGeom>
          <a:solidFill>
            <a:srgbClr val="002060"/>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ko-KR" sz="2600" b="1" i="0" u="none" strike="noStrike" cap="none" dirty="0">
                <a:solidFill>
                  <a:schemeClr val="lt1"/>
                </a:solidFill>
                <a:latin typeface="Calibri"/>
                <a:ea typeface="Calibri"/>
                <a:cs typeface="Calibri"/>
                <a:sym typeface="Calibri"/>
              </a:rPr>
              <a:t>1</a:t>
            </a:r>
            <a:endParaRPr sz="2600" b="1" i="0" u="none" strike="noStrike" cap="none" dirty="0">
              <a:solidFill>
                <a:schemeClr val="lt1"/>
              </a:solidFill>
              <a:latin typeface="Calibri"/>
              <a:ea typeface="Calibri"/>
              <a:cs typeface="Calibri"/>
              <a:sym typeface="Calibri"/>
            </a:endParaRPr>
          </a:p>
        </p:txBody>
      </p:sp>
      <p:sp>
        <p:nvSpPr>
          <p:cNvPr id="32" name="Google Shape;161;p16">
            <a:extLst>
              <a:ext uri="{FF2B5EF4-FFF2-40B4-BE49-F238E27FC236}">
                <a16:creationId xmlns:a16="http://schemas.microsoft.com/office/drawing/2014/main" id="{3DD51F16-0A31-4A17-9B12-08BD7A7280B8}"/>
              </a:ext>
            </a:extLst>
          </p:cNvPr>
          <p:cNvSpPr/>
          <p:nvPr/>
        </p:nvSpPr>
        <p:spPr>
          <a:xfrm>
            <a:off x="887629" y="198604"/>
            <a:ext cx="6188201" cy="523220"/>
          </a:xfrm>
          <a:prstGeom prst="rect">
            <a:avLst/>
          </a:prstGeom>
          <a:noFill/>
          <a:ln>
            <a:noFill/>
          </a:ln>
        </p:spPr>
        <p:txBody>
          <a:bodyPr spcFirstLastPara="1" wrap="square" lIns="91425" tIns="45700" rIns="91425" bIns="45700" anchor="t" anchorCtr="0">
            <a:noAutofit/>
          </a:bodyPr>
          <a:lstStyle/>
          <a:p>
            <a:pPr lvl="0"/>
            <a:r>
              <a:rPr lang="ja-JP" altLang="en-US" sz="2800" b="1" dirty="0">
                <a:solidFill>
                  <a:srgbClr val="002060"/>
                </a:solidFill>
                <a:latin typeface="맑은 고딕" panose="020B0503020000020004" pitchFamily="50" charset="-127"/>
                <a:ea typeface="맑은 고딕" panose="020B0503020000020004" pitchFamily="50" charset="-127"/>
              </a:rPr>
              <a:t>自動火災検知システム</a:t>
            </a:r>
            <a:endParaRPr sz="2700" b="1" i="0" u="none" strike="noStrike" cap="none" dirty="0">
              <a:solidFill>
                <a:srgbClr val="002060"/>
              </a:solidFill>
              <a:latin typeface="맑은 고딕" panose="020B0503020000020004" pitchFamily="50" charset="-127"/>
              <a:ea typeface="맑은 고딕" panose="020B0503020000020004" pitchFamily="50" charset="-127"/>
              <a:cs typeface="Malgun Gothic"/>
              <a:sym typeface="Malgun Gothic"/>
            </a:endParaRPr>
          </a:p>
        </p:txBody>
      </p:sp>
      <p:sp>
        <p:nvSpPr>
          <p:cNvPr id="33" name="다이아몬드 27">
            <a:extLst>
              <a:ext uri="{FF2B5EF4-FFF2-40B4-BE49-F238E27FC236}">
                <a16:creationId xmlns:a16="http://schemas.microsoft.com/office/drawing/2014/main" id="{1A36C46C-59FF-42B9-844B-976D88B4BCAD}"/>
              </a:ext>
            </a:extLst>
          </p:cNvPr>
          <p:cNvSpPr/>
          <p:nvPr/>
        </p:nvSpPr>
        <p:spPr>
          <a:xfrm>
            <a:off x="7256314" y="4198084"/>
            <a:ext cx="193357" cy="193357"/>
          </a:xfrm>
          <a:prstGeom prst="diamond">
            <a:avLst/>
          </a:prstGeom>
          <a:solidFill>
            <a:schemeClr val="accent2"/>
          </a:solidFill>
          <a:ln w="38100">
            <a:solidFill>
              <a:schemeClr val="accent4">
                <a:lumMod val="60000"/>
                <a:lumOff val="4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ko-KR" altLang="en-US"/>
          </a:p>
        </p:txBody>
      </p:sp>
      <p:sp>
        <p:nvSpPr>
          <p:cNvPr id="34" name="다이아몬드 27">
            <a:extLst>
              <a:ext uri="{FF2B5EF4-FFF2-40B4-BE49-F238E27FC236}">
                <a16:creationId xmlns:a16="http://schemas.microsoft.com/office/drawing/2014/main" id="{1A36C46C-59FF-42B9-844B-976D88B4BCAD}"/>
              </a:ext>
            </a:extLst>
          </p:cNvPr>
          <p:cNvSpPr/>
          <p:nvPr/>
        </p:nvSpPr>
        <p:spPr>
          <a:xfrm>
            <a:off x="4430039" y="4199054"/>
            <a:ext cx="193357" cy="193357"/>
          </a:xfrm>
          <a:prstGeom prst="diamond">
            <a:avLst/>
          </a:prstGeom>
          <a:solidFill>
            <a:schemeClr val="accent2"/>
          </a:solidFill>
          <a:ln w="38100">
            <a:solidFill>
              <a:schemeClr val="accent4">
                <a:lumMod val="60000"/>
                <a:lumOff val="4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ko-KR" altLang="en-US"/>
          </a:p>
        </p:txBody>
      </p:sp>
      <p:sp>
        <p:nvSpPr>
          <p:cNvPr id="35" name="다이아몬드 27">
            <a:extLst>
              <a:ext uri="{FF2B5EF4-FFF2-40B4-BE49-F238E27FC236}">
                <a16:creationId xmlns:a16="http://schemas.microsoft.com/office/drawing/2014/main" id="{1A36C46C-59FF-42B9-844B-976D88B4BCAD}"/>
              </a:ext>
            </a:extLst>
          </p:cNvPr>
          <p:cNvSpPr/>
          <p:nvPr/>
        </p:nvSpPr>
        <p:spPr>
          <a:xfrm>
            <a:off x="1256724" y="4186872"/>
            <a:ext cx="193357" cy="193357"/>
          </a:xfrm>
          <a:prstGeom prst="diamond">
            <a:avLst/>
          </a:prstGeom>
          <a:solidFill>
            <a:schemeClr val="accent2"/>
          </a:solidFill>
          <a:ln w="38100">
            <a:solidFill>
              <a:schemeClr val="accent4">
                <a:lumMod val="60000"/>
                <a:lumOff val="4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ko-KR" altLang="en-US"/>
          </a:p>
        </p:txBody>
      </p:sp>
    </p:spTree>
  </p:cSld>
  <p:clrMapOvr>
    <a:masterClrMapping/>
  </p:clrMapOvr>
  <p:transition spd="med">
    <p:push/>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pic>
        <p:nvPicPr>
          <p:cNvPr id="210" name="Google Shape;210;p19"/>
          <p:cNvPicPr preferRelativeResize="0"/>
          <p:nvPr/>
        </p:nvPicPr>
        <p:blipFill rotWithShape="1">
          <a:blip r:embed="rId3">
            <a:alphaModFix/>
          </a:blip>
          <a:srcRect/>
          <a:stretch/>
        </p:blipFill>
        <p:spPr>
          <a:xfrm>
            <a:off x="1229" y="-1"/>
            <a:ext cx="9897192" cy="6875463"/>
          </a:xfrm>
          <a:prstGeom prst="rect">
            <a:avLst/>
          </a:prstGeom>
          <a:noFill/>
          <a:ln>
            <a:noFill/>
          </a:ln>
        </p:spPr>
      </p:pic>
      <p:sp>
        <p:nvSpPr>
          <p:cNvPr id="213" name="Google Shape;213;p19"/>
          <p:cNvSpPr/>
          <p:nvPr/>
        </p:nvSpPr>
        <p:spPr>
          <a:xfrm>
            <a:off x="4243177" y="3006074"/>
            <a:ext cx="5848092" cy="1417800"/>
          </a:xfrm>
          <a:prstGeom prst="rect">
            <a:avLst/>
          </a:prstGeom>
          <a:noFill/>
          <a:ln>
            <a:noFill/>
          </a:ln>
        </p:spPr>
        <p:txBody>
          <a:bodyPr spcFirstLastPara="1" wrap="square" lIns="91425" tIns="45700" rIns="91425" bIns="45700" anchor="t" anchorCtr="0">
            <a:noAutofit/>
          </a:bodyPr>
          <a:lstStyle/>
          <a:p>
            <a:pPr lvl="0" algn="ctr">
              <a:lnSpc>
                <a:spcPct val="150000"/>
              </a:lnSpc>
            </a:pPr>
            <a:r>
              <a:rPr lang="ja-JP" altLang="en-US" sz="2000" b="1" dirty="0">
                <a:solidFill>
                  <a:srgbClr val="002060"/>
                </a:solidFill>
                <a:latin typeface="맑은 고딕" panose="020B0503020000020004" pitchFamily="50" charset="-127"/>
                <a:ea typeface="맑은 고딕" panose="020B0503020000020004" pitchFamily="50" charset="-127"/>
              </a:rPr>
              <a:t>指示灯には、非常口、非常階段など</a:t>
            </a:r>
            <a:r>
              <a:rPr lang="en-US" altLang="ja-JP" sz="2000" b="1" dirty="0">
                <a:solidFill>
                  <a:srgbClr val="002060"/>
                </a:solidFill>
                <a:latin typeface="맑은 고딕" panose="020B0503020000020004" pitchFamily="50" charset="-127"/>
                <a:ea typeface="맑은 고딕" panose="020B0503020000020004" pitchFamily="50" charset="-127"/>
              </a:rPr>
              <a:t/>
            </a:r>
            <a:br>
              <a:rPr lang="en-US" altLang="ja-JP" sz="2000" b="1" dirty="0">
                <a:solidFill>
                  <a:srgbClr val="002060"/>
                </a:solidFill>
                <a:latin typeface="맑은 고딕" panose="020B0503020000020004" pitchFamily="50" charset="-127"/>
                <a:ea typeface="맑은 고딕" panose="020B0503020000020004" pitchFamily="50" charset="-127"/>
              </a:rPr>
            </a:br>
            <a:r>
              <a:rPr lang="ja-JP" altLang="en-US" sz="2000" b="1" dirty="0">
                <a:solidFill>
                  <a:srgbClr val="002060"/>
                </a:solidFill>
                <a:latin typeface="맑은 고딕" panose="020B0503020000020004" pitchFamily="50" charset="-127"/>
                <a:ea typeface="맑은 고딕" panose="020B0503020000020004" pitchFamily="50" charset="-127"/>
              </a:rPr>
              <a:t>さまざまな種類がある</a:t>
            </a:r>
            <a:endParaRPr sz="2000" b="1" i="0" u="none" strike="noStrike" cap="none" dirty="0">
              <a:solidFill>
                <a:srgbClr val="002060"/>
              </a:solidFill>
              <a:latin typeface="맑은 고딕" panose="020B0503020000020004" pitchFamily="50" charset="-127"/>
              <a:ea typeface="맑은 고딕" panose="020B0503020000020004" pitchFamily="50" charset="-127"/>
              <a:cs typeface="Calibri"/>
              <a:sym typeface="Calibri"/>
            </a:endParaRPr>
          </a:p>
        </p:txBody>
      </p:sp>
      <p:pic>
        <p:nvPicPr>
          <p:cNvPr id="221" name="Google Shape;221;p19"/>
          <p:cNvPicPr preferRelativeResize="0"/>
          <p:nvPr/>
        </p:nvPicPr>
        <p:blipFill rotWithShape="1">
          <a:blip r:embed="rId4">
            <a:alphaModFix/>
          </a:blip>
          <a:srcRect/>
          <a:stretch/>
        </p:blipFill>
        <p:spPr>
          <a:xfrm>
            <a:off x="1055819" y="3903625"/>
            <a:ext cx="3147787" cy="218714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22" name="Google Shape;222;p19"/>
          <p:cNvPicPr preferRelativeResize="0"/>
          <p:nvPr/>
        </p:nvPicPr>
        <p:blipFill rotWithShape="1">
          <a:blip r:embed="rId5">
            <a:alphaModFix/>
          </a:blip>
          <a:srcRect/>
          <a:stretch/>
        </p:blipFill>
        <p:spPr>
          <a:xfrm>
            <a:off x="1059878" y="1427917"/>
            <a:ext cx="3147787" cy="21727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5" name="직사각형 1">
            <a:extLst>
              <a:ext uri="{FF2B5EF4-FFF2-40B4-BE49-F238E27FC236}">
                <a16:creationId xmlns:a16="http://schemas.microsoft.com/office/drawing/2014/main" id="{DB1F8F5D-51F7-402E-83B6-E3887D7F26D6}"/>
              </a:ext>
            </a:extLst>
          </p:cNvPr>
          <p:cNvSpPr/>
          <p:nvPr/>
        </p:nvSpPr>
        <p:spPr>
          <a:xfrm>
            <a:off x="7642912" y="428116"/>
            <a:ext cx="2137276" cy="728272"/>
          </a:xfrm>
          <a:prstGeom prst="rect">
            <a:avLst/>
          </a:prstGeom>
          <a:solidFill>
            <a:srgbClr val="7BCA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b="1">
              <a:latin typeface="맑은 고딕" panose="020B0503020000020004" pitchFamily="50" charset="-127"/>
              <a:ea typeface="맑은 고딕" panose="020B0503020000020004" pitchFamily="50" charset="-127"/>
            </a:endParaRPr>
          </a:p>
        </p:txBody>
      </p:sp>
      <p:pic>
        <p:nvPicPr>
          <p:cNvPr id="16" name="그림 12">
            <a:extLst>
              <a:ext uri="{FF2B5EF4-FFF2-40B4-BE49-F238E27FC236}">
                <a16:creationId xmlns:a16="http://schemas.microsoft.com/office/drawing/2014/main" id="{F08F03BF-84F9-4868-92C9-645552AF712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40253" t="25787" r="34816" b="25283"/>
          <a:stretch/>
        </p:blipFill>
        <p:spPr>
          <a:xfrm>
            <a:off x="8331076" y="597925"/>
            <a:ext cx="1075271" cy="540855"/>
          </a:xfrm>
          <a:prstGeom prst="rect">
            <a:avLst/>
          </a:prstGeom>
        </p:spPr>
      </p:pic>
      <p:pic>
        <p:nvPicPr>
          <p:cNvPr id="17" name="그림 16">
            <a:extLst>
              <a:ext uri="{FF2B5EF4-FFF2-40B4-BE49-F238E27FC236}">
                <a16:creationId xmlns:a16="http://schemas.microsoft.com/office/drawing/2014/main" id="{813F64E4-4FC1-4ED1-ACEA-D51C21F3DC9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449671" y="597925"/>
            <a:ext cx="1427928" cy="562106"/>
          </a:xfrm>
          <a:prstGeom prst="rect">
            <a:avLst/>
          </a:prstGeom>
        </p:spPr>
      </p:pic>
      <p:grpSp>
        <p:nvGrpSpPr>
          <p:cNvPr id="32" name="Group 31">
            <a:extLst>
              <a:ext uri="{FF2B5EF4-FFF2-40B4-BE49-F238E27FC236}">
                <a16:creationId xmlns:a16="http://schemas.microsoft.com/office/drawing/2014/main" id="{F2CBD15C-9729-4A85-A41B-8DFF7E5A7D1B}"/>
              </a:ext>
            </a:extLst>
          </p:cNvPr>
          <p:cNvGrpSpPr/>
          <p:nvPr/>
        </p:nvGrpSpPr>
        <p:grpSpPr>
          <a:xfrm>
            <a:off x="7087356" y="5763961"/>
            <a:ext cx="2984544" cy="1020490"/>
            <a:chOff x="7042344" y="5721661"/>
            <a:chExt cx="2984544" cy="1020490"/>
          </a:xfrm>
        </p:grpSpPr>
        <p:pic>
          <p:nvPicPr>
            <p:cNvPr id="33" name="Google Shape;132;p15">
              <a:extLst>
                <a:ext uri="{FF2B5EF4-FFF2-40B4-BE49-F238E27FC236}">
                  <a16:creationId xmlns:a16="http://schemas.microsoft.com/office/drawing/2014/main" id="{C2BB5CA4-290F-437D-9E86-B09A0FF85884}"/>
                </a:ext>
              </a:extLst>
            </p:cNvPr>
            <p:cNvPicPr preferRelativeResize="0"/>
            <p:nvPr/>
          </p:nvPicPr>
          <p:blipFill rotWithShape="1">
            <a:blip r:embed="rId8">
              <a:alphaModFix/>
            </a:blip>
            <a:srcRect b="21294"/>
            <a:stretch/>
          </p:blipFill>
          <p:spPr>
            <a:xfrm>
              <a:off x="7042344" y="5810693"/>
              <a:ext cx="580865" cy="643431"/>
            </a:xfrm>
            <a:prstGeom prst="rect">
              <a:avLst/>
            </a:prstGeom>
            <a:noFill/>
            <a:ln>
              <a:noFill/>
            </a:ln>
          </p:spPr>
        </p:pic>
        <p:pic>
          <p:nvPicPr>
            <p:cNvPr id="34" name="Google Shape;131;p15">
              <a:extLst>
                <a:ext uri="{FF2B5EF4-FFF2-40B4-BE49-F238E27FC236}">
                  <a16:creationId xmlns:a16="http://schemas.microsoft.com/office/drawing/2014/main" id="{8B09F955-742A-4C42-8294-8BBE210363E2}"/>
                </a:ext>
              </a:extLst>
            </p:cNvPr>
            <p:cNvPicPr preferRelativeResize="0"/>
            <p:nvPr/>
          </p:nvPicPr>
          <p:blipFill rotWithShape="1">
            <a:blip r:embed="rId9">
              <a:alphaModFix/>
            </a:blip>
            <a:srcRect l="4919" r="-4919" b="20608"/>
            <a:stretch/>
          </p:blipFill>
          <p:spPr>
            <a:xfrm>
              <a:off x="7773778" y="5825451"/>
              <a:ext cx="563385" cy="649041"/>
            </a:xfrm>
            <a:prstGeom prst="rect">
              <a:avLst/>
            </a:prstGeom>
            <a:noFill/>
            <a:ln>
              <a:noFill/>
            </a:ln>
          </p:spPr>
        </p:pic>
        <p:pic>
          <p:nvPicPr>
            <p:cNvPr id="35" name="Google Shape;133;p15">
              <a:extLst>
                <a:ext uri="{FF2B5EF4-FFF2-40B4-BE49-F238E27FC236}">
                  <a16:creationId xmlns:a16="http://schemas.microsoft.com/office/drawing/2014/main" id="{4BEFAB75-ACDC-451D-A7BF-4303F39F1A2E}"/>
                </a:ext>
              </a:extLst>
            </p:cNvPr>
            <p:cNvPicPr preferRelativeResize="0"/>
            <p:nvPr/>
          </p:nvPicPr>
          <p:blipFill rotWithShape="1">
            <a:blip r:embed="rId10">
              <a:alphaModFix/>
            </a:blip>
            <a:srcRect t="1" b="20238"/>
            <a:stretch/>
          </p:blipFill>
          <p:spPr>
            <a:xfrm>
              <a:off x="8441214" y="5827946"/>
              <a:ext cx="581148" cy="655267"/>
            </a:xfrm>
            <a:prstGeom prst="rect">
              <a:avLst/>
            </a:prstGeom>
            <a:noFill/>
            <a:ln>
              <a:noFill/>
            </a:ln>
          </p:spPr>
        </p:pic>
        <p:pic>
          <p:nvPicPr>
            <p:cNvPr id="36" name="Google Shape;134;p15">
              <a:extLst>
                <a:ext uri="{FF2B5EF4-FFF2-40B4-BE49-F238E27FC236}">
                  <a16:creationId xmlns:a16="http://schemas.microsoft.com/office/drawing/2014/main" id="{C6347907-8EB1-496F-9ED7-AA4378E1D653}"/>
                </a:ext>
              </a:extLst>
            </p:cNvPr>
            <p:cNvPicPr preferRelativeResize="0"/>
            <p:nvPr/>
          </p:nvPicPr>
          <p:blipFill rotWithShape="1">
            <a:blip r:embed="rId11">
              <a:alphaModFix/>
            </a:blip>
            <a:srcRect b="23117"/>
            <a:stretch/>
          </p:blipFill>
          <p:spPr>
            <a:xfrm>
              <a:off x="9166473" y="5721661"/>
              <a:ext cx="633542" cy="741384"/>
            </a:xfrm>
            <a:prstGeom prst="rect">
              <a:avLst/>
            </a:prstGeom>
            <a:noFill/>
            <a:ln>
              <a:noFill/>
            </a:ln>
          </p:spPr>
        </p:pic>
        <p:sp>
          <p:nvSpPr>
            <p:cNvPr id="37" name="Rectangle 36">
              <a:extLst>
                <a:ext uri="{FF2B5EF4-FFF2-40B4-BE49-F238E27FC236}">
                  <a16:creationId xmlns:a16="http://schemas.microsoft.com/office/drawing/2014/main" id="{9E5C4EC2-F664-442B-87CA-ECE51ABB7050}"/>
                </a:ext>
              </a:extLst>
            </p:cNvPr>
            <p:cNvSpPr/>
            <p:nvPr/>
          </p:nvSpPr>
          <p:spPr>
            <a:xfrm>
              <a:off x="7058226" y="6436168"/>
              <a:ext cx="492443" cy="276999"/>
            </a:xfrm>
            <a:prstGeom prst="rect">
              <a:avLst/>
            </a:prstGeom>
          </p:spPr>
          <p:txBody>
            <a:bodyPr wrap="none">
              <a:spAutoFit/>
            </a:bodyPr>
            <a:lstStyle/>
            <a:p>
              <a:pPr algn="ctr"/>
              <a:r>
                <a:rPr lang="ko-KR" altLang="en-US" sz="1200" b="1" dirty="0">
                  <a:solidFill>
                    <a:schemeClr val="tx2">
                      <a:lumMod val="75000"/>
                    </a:schemeClr>
                  </a:solidFill>
                  <a:latin typeface="맑은 고딕" panose="020B0503020000020004" pitchFamily="50" charset="-127"/>
                  <a:ea typeface="맑은 고딕" panose="020B0503020000020004" pitchFamily="50" charset="-127"/>
                </a:rPr>
                <a:t>無効</a:t>
              </a:r>
              <a:endParaRPr lang="en-US" altLang="ko-KR" sz="1200" b="1" dirty="0">
                <a:ln w="0"/>
                <a:solidFill>
                  <a:schemeClr val="tx2">
                    <a:lumMod val="75000"/>
                  </a:schemeClr>
                </a:solidFill>
                <a:effectLst>
                  <a:outerShdw blurRad="38100" dist="19050" dir="2700000" algn="tl" rotWithShape="0">
                    <a:schemeClr val="dk1">
                      <a:alpha val="40000"/>
                    </a:schemeClr>
                  </a:outerShdw>
                </a:effectLst>
                <a:latin typeface="맑은 고딕" panose="020B0503020000020004" pitchFamily="50" charset="-127"/>
                <a:ea typeface="맑은 고딕" panose="020B0503020000020004" pitchFamily="50" charset="-127"/>
              </a:endParaRPr>
            </a:p>
          </p:txBody>
        </p:sp>
        <p:sp>
          <p:nvSpPr>
            <p:cNvPr id="38" name="직사각형 27">
              <a:extLst>
                <a:ext uri="{FF2B5EF4-FFF2-40B4-BE49-F238E27FC236}">
                  <a16:creationId xmlns:a16="http://schemas.microsoft.com/office/drawing/2014/main" id="{860883B2-CB52-427A-8F96-FB9EEE0E0A2D}"/>
                </a:ext>
              </a:extLst>
            </p:cNvPr>
            <p:cNvSpPr/>
            <p:nvPr/>
          </p:nvSpPr>
          <p:spPr>
            <a:xfrm>
              <a:off x="7716496" y="6443129"/>
              <a:ext cx="691215" cy="276999"/>
            </a:xfrm>
            <a:prstGeom prst="rect">
              <a:avLst/>
            </a:prstGeom>
            <a:noFill/>
          </p:spPr>
          <p:txBody>
            <a:bodyPr wrap="square" lIns="91440" tIns="45720" rIns="91440" bIns="45720">
              <a:spAutoFit/>
            </a:bodyPr>
            <a:lstStyle/>
            <a:p>
              <a:pPr algn="ctr"/>
              <a:r>
                <a:rPr lang="ko-KR" altLang="en-US" sz="1200" b="1" dirty="0">
                  <a:solidFill>
                    <a:schemeClr val="tx2">
                      <a:lumMod val="75000"/>
                    </a:schemeClr>
                  </a:solidFill>
                  <a:latin typeface="맑은 고딕" panose="020B0503020000020004" pitchFamily="50" charset="-127"/>
                  <a:ea typeface="맑은 고딕" panose="020B0503020000020004" pitchFamily="50" charset="-127"/>
                </a:rPr>
                <a:t>女性</a:t>
              </a:r>
              <a:endParaRPr lang="en-US" altLang="ko-KR" sz="4000" b="1" dirty="0">
                <a:ln w="0"/>
                <a:solidFill>
                  <a:schemeClr val="tx2">
                    <a:lumMod val="75000"/>
                  </a:schemeClr>
                </a:solidFill>
                <a:effectLst>
                  <a:outerShdw blurRad="38100" dist="19050" dir="2700000" algn="tl" rotWithShape="0">
                    <a:schemeClr val="dk1">
                      <a:alpha val="40000"/>
                    </a:schemeClr>
                  </a:outerShdw>
                </a:effectLst>
                <a:latin typeface="맑은 고딕" panose="020B0503020000020004" pitchFamily="50" charset="-127"/>
                <a:ea typeface="맑은 고딕" panose="020B0503020000020004" pitchFamily="50" charset="-127"/>
              </a:endParaRPr>
            </a:p>
          </p:txBody>
        </p:sp>
        <p:sp>
          <p:nvSpPr>
            <p:cNvPr id="39" name="직사각형 29">
              <a:extLst>
                <a:ext uri="{FF2B5EF4-FFF2-40B4-BE49-F238E27FC236}">
                  <a16:creationId xmlns:a16="http://schemas.microsoft.com/office/drawing/2014/main" id="{39D9DD65-6779-4349-8E7E-DE8A849EFF5C}"/>
                </a:ext>
              </a:extLst>
            </p:cNvPr>
            <p:cNvSpPr/>
            <p:nvPr/>
          </p:nvSpPr>
          <p:spPr>
            <a:xfrm>
              <a:off x="8927164" y="6434374"/>
              <a:ext cx="1099724" cy="307777"/>
            </a:xfrm>
            <a:prstGeom prst="rect">
              <a:avLst/>
            </a:prstGeom>
            <a:noFill/>
          </p:spPr>
          <p:txBody>
            <a:bodyPr wrap="square" lIns="91440" tIns="45720" rIns="91440" bIns="45720">
              <a:spAutoFit/>
            </a:bodyPr>
            <a:lstStyle/>
            <a:p>
              <a:pPr algn="ctr"/>
              <a:r>
                <a:rPr lang="ko-KR" altLang="en-US" b="1" dirty="0">
                  <a:solidFill>
                    <a:srgbClr val="005A8D"/>
                  </a:solidFill>
                  <a:latin typeface="맑은 고딕" panose="020B0503020000020004" pitchFamily="50" charset="-127"/>
                  <a:ea typeface="맑은 고딕" panose="020B0503020000020004" pitchFamily="50" charset="-127"/>
                </a:rPr>
                <a:t>外国人</a:t>
              </a:r>
              <a:endParaRPr lang="en-US" altLang="ko-KR" sz="4400" b="1" dirty="0">
                <a:ln w="0"/>
                <a:solidFill>
                  <a:srgbClr val="005A8D"/>
                </a:solidFill>
                <a:effectLst>
                  <a:outerShdw blurRad="38100" dist="19050" dir="2700000" algn="tl" rotWithShape="0">
                    <a:schemeClr val="dk1">
                      <a:alpha val="40000"/>
                    </a:schemeClr>
                  </a:outerShdw>
                </a:effectLst>
                <a:latin typeface="맑은 고딕" panose="020B0503020000020004" pitchFamily="50" charset="-127"/>
                <a:ea typeface="맑은 고딕" panose="020B0503020000020004" pitchFamily="50" charset="-127"/>
              </a:endParaRPr>
            </a:p>
          </p:txBody>
        </p:sp>
        <p:sp>
          <p:nvSpPr>
            <p:cNvPr id="40" name="직사각형 28">
              <a:extLst>
                <a:ext uri="{FF2B5EF4-FFF2-40B4-BE49-F238E27FC236}">
                  <a16:creationId xmlns:a16="http://schemas.microsoft.com/office/drawing/2014/main" id="{20C6BFD6-47C1-4BBC-8395-00068D0E23EC}"/>
                </a:ext>
              </a:extLst>
            </p:cNvPr>
            <p:cNvSpPr/>
            <p:nvPr/>
          </p:nvSpPr>
          <p:spPr>
            <a:xfrm>
              <a:off x="8503271" y="6456648"/>
              <a:ext cx="513281" cy="276999"/>
            </a:xfrm>
            <a:prstGeom prst="rect">
              <a:avLst/>
            </a:prstGeom>
            <a:noFill/>
          </p:spPr>
          <p:txBody>
            <a:bodyPr wrap="square" lIns="91440" tIns="45720" rIns="91440" bIns="45720">
              <a:spAutoFit/>
            </a:bodyPr>
            <a:lstStyle/>
            <a:p>
              <a:pPr algn="ctr"/>
              <a:r>
                <a:rPr lang="ko-KR" altLang="en-US" sz="1200" b="1" dirty="0">
                  <a:solidFill>
                    <a:schemeClr val="tx2">
                      <a:lumMod val="75000"/>
                    </a:schemeClr>
                  </a:solidFill>
                  <a:latin typeface="맑은 고딕" panose="020B0503020000020004" pitchFamily="50" charset="-127"/>
                  <a:ea typeface="맑은 고딕" panose="020B0503020000020004" pitchFamily="50" charset="-127"/>
                </a:rPr>
                <a:t>老人</a:t>
              </a:r>
              <a:endParaRPr lang="en-US" altLang="ko-KR" sz="4000" b="1" dirty="0">
                <a:ln w="0"/>
                <a:solidFill>
                  <a:schemeClr val="tx2">
                    <a:lumMod val="75000"/>
                  </a:schemeClr>
                </a:solidFill>
                <a:effectLst>
                  <a:outerShdw blurRad="38100" dist="19050" dir="2700000" algn="tl" rotWithShape="0">
                    <a:schemeClr val="dk1">
                      <a:alpha val="40000"/>
                    </a:schemeClr>
                  </a:outerShdw>
                </a:effectLst>
                <a:latin typeface="맑은 고딕" panose="020B0503020000020004" pitchFamily="50" charset="-127"/>
                <a:ea typeface="맑은 고딕" panose="020B0503020000020004" pitchFamily="50" charset="-127"/>
              </a:endParaRPr>
            </a:p>
          </p:txBody>
        </p:sp>
      </p:grpSp>
      <p:sp>
        <p:nvSpPr>
          <p:cNvPr id="41" name="Google Shape;211;p19">
            <a:extLst>
              <a:ext uri="{FF2B5EF4-FFF2-40B4-BE49-F238E27FC236}">
                <a16:creationId xmlns:a16="http://schemas.microsoft.com/office/drawing/2014/main" id="{850339B8-DC07-4AAB-B4BB-59F13D12312F}"/>
              </a:ext>
            </a:extLst>
          </p:cNvPr>
          <p:cNvSpPr/>
          <p:nvPr/>
        </p:nvSpPr>
        <p:spPr>
          <a:xfrm>
            <a:off x="352537" y="220969"/>
            <a:ext cx="450761" cy="492009"/>
          </a:xfrm>
          <a:prstGeom prst="rect">
            <a:avLst/>
          </a:prstGeom>
          <a:solidFill>
            <a:srgbClr val="002060"/>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ko-KR" sz="2600" b="1" i="0" u="none" strike="noStrike" cap="none">
                <a:solidFill>
                  <a:schemeClr val="lt1"/>
                </a:solidFill>
                <a:latin typeface="맑은 고딕" panose="020B0503020000020004" pitchFamily="50" charset="-127"/>
                <a:ea typeface="맑은 고딕" panose="020B0503020000020004" pitchFamily="50" charset="-127"/>
                <a:cs typeface="Calibri"/>
                <a:sym typeface="Calibri"/>
              </a:rPr>
              <a:t>2</a:t>
            </a:r>
            <a:endParaRPr sz="2600" b="1" i="0" u="none" strike="noStrike" cap="none">
              <a:solidFill>
                <a:schemeClr val="lt1"/>
              </a:solidFill>
              <a:latin typeface="맑은 고딕" panose="020B0503020000020004" pitchFamily="50" charset="-127"/>
              <a:ea typeface="맑은 고딕" panose="020B0503020000020004" pitchFamily="50" charset="-127"/>
              <a:cs typeface="Calibri"/>
              <a:sym typeface="Calibri"/>
            </a:endParaRPr>
          </a:p>
        </p:txBody>
      </p:sp>
      <p:sp>
        <p:nvSpPr>
          <p:cNvPr id="42" name="Google Shape;212;p19">
            <a:extLst>
              <a:ext uri="{FF2B5EF4-FFF2-40B4-BE49-F238E27FC236}">
                <a16:creationId xmlns:a16="http://schemas.microsoft.com/office/drawing/2014/main" id="{DA3D8B9C-392A-4FB0-932E-91B8A2B4F23B}"/>
              </a:ext>
            </a:extLst>
          </p:cNvPr>
          <p:cNvSpPr/>
          <p:nvPr/>
        </p:nvSpPr>
        <p:spPr>
          <a:xfrm>
            <a:off x="887629" y="205363"/>
            <a:ext cx="6188201" cy="523220"/>
          </a:xfrm>
          <a:prstGeom prst="rect">
            <a:avLst/>
          </a:prstGeom>
          <a:noFill/>
          <a:ln>
            <a:noFill/>
          </a:ln>
        </p:spPr>
        <p:txBody>
          <a:bodyPr spcFirstLastPara="1" wrap="square" lIns="91425" tIns="45700" rIns="91425" bIns="45700" anchor="t" anchorCtr="0">
            <a:noAutofit/>
          </a:bodyPr>
          <a:lstStyle/>
          <a:p>
            <a:pPr lvl="0">
              <a:buClr>
                <a:schemeClr val="dk1"/>
              </a:buClr>
            </a:pPr>
            <a:r>
              <a:rPr lang="ja-JP" altLang="en-US" sz="2700" b="1" i="0" u="none" strike="noStrike" cap="none" dirty="0">
                <a:solidFill>
                  <a:schemeClr val="accent1">
                    <a:lumMod val="50000"/>
                  </a:schemeClr>
                </a:solidFill>
                <a:latin typeface="맑은 고딕" panose="020B0503020000020004" pitchFamily="50" charset="-127"/>
                <a:ea typeface="맑은 고딕" panose="020B0503020000020004" pitchFamily="50" charset="-127"/>
                <a:cs typeface="Malgun Gothic"/>
                <a:sym typeface="Malgun Gothic"/>
              </a:rPr>
              <a:t>指示灯</a:t>
            </a:r>
          </a:p>
        </p:txBody>
      </p:sp>
      <p:sp>
        <p:nvSpPr>
          <p:cNvPr id="45" name="Slide Number Placeholder 3">
            <a:extLst>
              <a:ext uri="{FF2B5EF4-FFF2-40B4-BE49-F238E27FC236}">
                <a16:creationId xmlns:a16="http://schemas.microsoft.com/office/drawing/2014/main" id="{894D0FE4-96B5-4B37-888B-113FC2A8F60D}"/>
              </a:ext>
            </a:extLst>
          </p:cNvPr>
          <p:cNvSpPr>
            <a:spLocks noGrp="1"/>
          </p:cNvSpPr>
          <p:nvPr>
            <p:ph type="sldNum" idx="12"/>
          </p:nvPr>
        </p:nvSpPr>
        <p:spPr>
          <a:xfrm>
            <a:off x="2745681" y="6382167"/>
            <a:ext cx="2227421" cy="366055"/>
          </a:xfrm>
        </p:spPr>
        <p:txBody>
          <a:bodyPr/>
          <a:lstStyle/>
          <a:p>
            <a:pPr marL="0" lvl="0" indent="0" algn="r" rtl="0">
              <a:spcBef>
                <a:spcPts val="0"/>
              </a:spcBef>
              <a:spcAft>
                <a:spcPts val="0"/>
              </a:spcAft>
              <a:buNone/>
            </a:pPr>
            <a:fld id="{00000000-1234-1234-1234-123412341234}" type="slidenum">
              <a:rPr lang="en-US" altLang="ko-KR" smtClean="0"/>
              <a:t>6</a:t>
            </a:fld>
            <a:endParaRPr lang="ko-KR" altLang="en-US" dirty="0"/>
          </a:p>
        </p:txBody>
      </p:sp>
      <p:sp>
        <p:nvSpPr>
          <p:cNvPr id="21" name="다이아몬드 27">
            <a:extLst>
              <a:ext uri="{FF2B5EF4-FFF2-40B4-BE49-F238E27FC236}">
                <a16:creationId xmlns:a16="http://schemas.microsoft.com/office/drawing/2014/main" id="{1A36C46C-59FF-42B9-844B-976D88B4BCAD}"/>
              </a:ext>
            </a:extLst>
          </p:cNvPr>
          <p:cNvSpPr/>
          <p:nvPr/>
        </p:nvSpPr>
        <p:spPr>
          <a:xfrm>
            <a:off x="4800223" y="3206273"/>
            <a:ext cx="193357" cy="193357"/>
          </a:xfrm>
          <a:prstGeom prst="diamond">
            <a:avLst/>
          </a:prstGeom>
          <a:solidFill>
            <a:schemeClr val="accent2"/>
          </a:solidFill>
          <a:ln w="38100">
            <a:solidFill>
              <a:schemeClr val="accent4">
                <a:lumMod val="60000"/>
                <a:lumOff val="4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ko-KR" altLang="en-US"/>
          </a:p>
        </p:txBody>
      </p:sp>
    </p:spTree>
  </p:cSld>
  <p:clrMapOvr>
    <a:masterClrMapping/>
  </p:clrMapOvr>
  <p:transition spd="med">
    <p:push/>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pic>
        <p:nvPicPr>
          <p:cNvPr id="227" name="Google Shape;227;p20"/>
          <p:cNvPicPr preferRelativeResize="0"/>
          <p:nvPr/>
        </p:nvPicPr>
        <p:blipFill rotWithShape="1">
          <a:blip r:embed="rId3">
            <a:alphaModFix/>
          </a:blip>
          <a:srcRect/>
          <a:stretch/>
        </p:blipFill>
        <p:spPr>
          <a:xfrm>
            <a:off x="1229" y="0"/>
            <a:ext cx="9897192" cy="6875463"/>
          </a:xfrm>
          <a:prstGeom prst="rect">
            <a:avLst/>
          </a:prstGeom>
          <a:noFill/>
          <a:ln>
            <a:noFill/>
          </a:ln>
        </p:spPr>
      </p:pic>
      <p:sp>
        <p:nvSpPr>
          <p:cNvPr id="230" name="Google Shape;230;p20"/>
          <p:cNvSpPr/>
          <p:nvPr/>
        </p:nvSpPr>
        <p:spPr>
          <a:xfrm>
            <a:off x="4873670" y="2126344"/>
            <a:ext cx="4974000" cy="1331400"/>
          </a:xfrm>
          <a:prstGeom prst="rect">
            <a:avLst/>
          </a:prstGeom>
          <a:noFill/>
          <a:ln>
            <a:noFill/>
          </a:ln>
        </p:spPr>
        <p:txBody>
          <a:bodyPr spcFirstLastPara="1" wrap="square" lIns="91425" tIns="45700" rIns="91425" bIns="45700" anchor="t" anchorCtr="0">
            <a:noAutofit/>
          </a:bodyPr>
          <a:lstStyle/>
          <a:p>
            <a:pPr lvl="0">
              <a:lnSpc>
                <a:spcPct val="150000"/>
              </a:lnSpc>
            </a:pPr>
            <a:r>
              <a:rPr lang="ja-JP" altLang="en-US" sz="2000" b="1" dirty="0">
                <a:solidFill>
                  <a:srgbClr val="002060"/>
                </a:solidFill>
                <a:latin typeface="맑은 고딕" panose="020B0503020000020004" pitchFamily="50" charset="-127"/>
                <a:ea typeface="맑은 고딕" panose="020B0503020000020004" pitchFamily="50" charset="-127"/>
              </a:rPr>
              <a:t>非常口の指示灯は火事や停電が起こった時に安全に避難場所に誘導する</a:t>
            </a:r>
            <a:endParaRPr sz="1800" b="1" i="0" u="none" strike="noStrike" cap="none" dirty="0">
              <a:solidFill>
                <a:srgbClr val="002060"/>
              </a:solidFill>
              <a:latin typeface="맑은 고딕" panose="020B0503020000020004" pitchFamily="50" charset="-127"/>
              <a:ea typeface="맑은 고딕" panose="020B0503020000020004" pitchFamily="50" charset="-127"/>
              <a:cs typeface="Calibri"/>
              <a:sym typeface="Calibri"/>
            </a:endParaRPr>
          </a:p>
        </p:txBody>
      </p:sp>
      <p:pic>
        <p:nvPicPr>
          <p:cNvPr id="238" name="Google Shape;238;p20"/>
          <p:cNvPicPr preferRelativeResize="0"/>
          <p:nvPr/>
        </p:nvPicPr>
        <p:blipFill rotWithShape="1">
          <a:blip r:embed="rId4">
            <a:alphaModFix/>
          </a:blip>
          <a:srcRect/>
          <a:stretch/>
        </p:blipFill>
        <p:spPr>
          <a:xfrm>
            <a:off x="1217219" y="1368611"/>
            <a:ext cx="3331689" cy="230655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39" name="Google Shape;239;p20"/>
          <p:cNvPicPr preferRelativeResize="0"/>
          <p:nvPr/>
        </p:nvPicPr>
        <p:blipFill rotWithShape="1">
          <a:blip r:embed="rId5">
            <a:alphaModFix/>
          </a:blip>
          <a:srcRect/>
          <a:stretch/>
        </p:blipFill>
        <p:spPr>
          <a:xfrm>
            <a:off x="1217219" y="4007972"/>
            <a:ext cx="3331690" cy="23054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40" name="Google Shape;240;p20"/>
          <p:cNvSpPr/>
          <p:nvPr/>
        </p:nvSpPr>
        <p:spPr>
          <a:xfrm>
            <a:off x="4890788" y="4285908"/>
            <a:ext cx="4974000" cy="1325400"/>
          </a:xfrm>
          <a:prstGeom prst="rect">
            <a:avLst/>
          </a:prstGeom>
          <a:noFill/>
          <a:ln>
            <a:noFill/>
          </a:ln>
        </p:spPr>
        <p:txBody>
          <a:bodyPr spcFirstLastPara="1" wrap="square" lIns="91425" tIns="45700" rIns="91425" bIns="45700" anchor="t" anchorCtr="0">
            <a:noAutofit/>
          </a:bodyPr>
          <a:lstStyle/>
          <a:p>
            <a:pPr lvl="0">
              <a:lnSpc>
                <a:spcPct val="150000"/>
              </a:lnSpc>
            </a:pPr>
            <a:r>
              <a:rPr lang="ja-JP" altLang="en-US" sz="1800" b="1" dirty="0">
                <a:latin typeface="맑은 고딕" panose="020B0503020000020004" pitchFamily="50" charset="-127"/>
                <a:ea typeface="맑은 고딕" panose="020B0503020000020004" pitchFamily="50" charset="-127"/>
              </a:rPr>
              <a:t>非常口の指示灯は、階段や踊り場などに設置され、避難方向が緑色で表示されている</a:t>
            </a:r>
            <a:endParaRPr sz="1800" b="1" i="0" u="none" strike="noStrike" cap="none" dirty="0">
              <a:solidFill>
                <a:schemeClr val="dk1"/>
              </a:solidFill>
              <a:latin typeface="맑은 고딕" panose="020B0503020000020004" pitchFamily="50" charset="-127"/>
              <a:ea typeface="맑은 고딕" panose="020B0503020000020004" pitchFamily="50" charset="-127"/>
              <a:cs typeface="Calibri"/>
              <a:sym typeface="Calibri"/>
            </a:endParaRPr>
          </a:p>
        </p:txBody>
      </p:sp>
      <p:sp>
        <p:nvSpPr>
          <p:cNvPr id="17" name="직사각형 1">
            <a:extLst>
              <a:ext uri="{FF2B5EF4-FFF2-40B4-BE49-F238E27FC236}">
                <a16:creationId xmlns:a16="http://schemas.microsoft.com/office/drawing/2014/main" id="{39ADA00C-5D39-43D4-83A6-321E62373C9C}"/>
              </a:ext>
            </a:extLst>
          </p:cNvPr>
          <p:cNvSpPr/>
          <p:nvPr/>
        </p:nvSpPr>
        <p:spPr>
          <a:xfrm>
            <a:off x="7642912" y="428116"/>
            <a:ext cx="2137276" cy="728272"/>
          </a:xfrm>
          <a:prstGeom prst="rect">
            <a:avLst/>
          </a:prstGeom>
          <a:solidFill>
            <a:srgbClr val="7BCA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18" name="그림 12">
            <a:extLst>
              <a:ext uri="{FF2B5EF4-FFF2-40B4-BE49-F238E27FC236}">
                <a16:creationId xmlns:a16="http://schemas.microsoft.com/office/drawing/2014/main" id="{7F24B6E1-7E56-4423-88D9-CA8AF0D76CA7}"/>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40253" t="25787" r="34816" b="25283"/>
          <a:stretch/>
        </p:blipFill>
        <p:spPr>
          <a:xfrm>
            <a:off x="8331076" y="597925"/>
            <a:ext cx="1075271" cy="540855"/>
          </a:xfrm>
          <a:prstGeom prst="rect">
            <a:avLst/>
          </a:prstGeom>
        </p:spPr>
      </p:pic>
      <p:pic>
        <p:nvPicPr>
          <p:cNvPr id="19" name="그림 18">
            <a:extLst>
              <a:ext uri="{FF2B5EF4-FFF2-40B4-BE49-F238E27FC236}">
                <a16:creationId xmlns:a16="http://schemas.microsoft.com/office/drawing/2014/main" id="{88FF9324-2843-46BA-BCB6-CB494450E55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449671" y="597925"/>
            <a:ext cx="1427928" cy="562106"/>
          </a:xfrm>
          <a:prstGeom prst="rect">
            <a:avLst/>
          </a:prstGeom>
        </p:spPr>
      </p:pic>
      <p:grpSp>
        <p:nvGrpSpPr>
          <p:cNvPr id="27" name="Group 26">
            <a:extLst>
              <a:ext uri="{FF2B5EF4-FFF2-40B4-BE49-F238E27FC236}">
                <a16:creationId xmlns:a16="http://schemas.microsoft.com/office/drawing/2014/main" id="{A9EEEF3D-8A2D-49D5-8D41-4AFCB752AE10}"/>
              </a:ext>
            </a:extLst>
          </p:cNvPr>
          <p:cNvGrpSpPr/>
          <p:nvPr/>
        </p:nvGrpSpPr>
        <p:grpSpPr>
          <a:xfrm>
            <a:off x="7087356" y="5763961"/>
            <a:ext cx="2984544" cy="1020490"/>
            <a:chOff x="7042344" y="5721661"/>
            <a:chExt cx="2984544" cy="1020490"/>
          </a:xfrm>
        </p:grpSpPr>
        <p:pic>
          <p:nvPicPr>
            <p:cNvPr id="28" name="Google Shape;132;p15">
              <a:extLst>
                <a:ext uri="{FF2B5EF4-FFF2-40B4-BE49-F238E27FC236}">
                  <a16:creationId xmlns:a16="http://schemas.microsoft.com/office/drawing/2014/main" id="{E63BC33E-7F1D-45C8-A60E-F077A9249B34}"/>
                </a:ext>
              </a:extLst>
            </p:cNvPr>
            <p:cNvPicPr preferRelativeResize="0"/>
            <p:nvPr/>
          </p:nvPicPr>
          <p:blipFill rotWithShape="1">
            <a:blip r:embed="rId8">
              <a:alphaModFix/>
            </a:blip>
            <a:srcRect b="21294"/>
            <a:stretch/>
          </p:blipFill>
          <p:spPr>
            <a:xfrm>
              <a:off x="7042344" y="5810693"/>
              <a:ext cx="580865" cy="643431"/>
            </a:xfrm>
            <a:prstGeom prst="rect">
              <a:avLst/>
            </a:prstGeom>
            <a:noFill/>
            <a:ln>
              <a:noFill/>
            </a:ln>
          </p:spPr>
        </p:pic>
        <p:pic>
          <p:nvPicPr>
            <p:cNvPr id="29" name="Google Shape;131;p15">
              <a:extLst>
                <a:ext uri="{FF2B5EF4-FFF2-40B4-BE49-F238E27FC236}">
                  <a16:creationId xmlns:a16="http://schemas.microsoft.com/office/drawing/2014/main" id="{DD16FD23-377D-4166-BC46-6F90F5E06C39}"/>
                </a:ext>
              </a:extLst>
            </p:cNvPr>
            <p:cNvPicPr preferRelativeResize="0"/>
            <p:nvPr/>
          </p:nvPicPr>
          <p:blipFill rotWithShape="1">
            <a:blip r:embed="rId9">
              <a:alphaModFix/>
            </a:blip>
            <a:srcRect l="4919" r="-4919" b="20608"/>
            <a:stretch/>
          </p:blipFill>
          <p:spPr>
            <a:xfrm>
              <a:off x="7773778" y="5825451"/>
              <a:ext cx="563385" cy="649041"/>
            </a:xfrm>
            <a:prstGeom prst="rect">
              <a:avLst/>
            </a:prstGeom>
            <a:noFill/>
            <a:ln>
              <a:noFill/>
            </a:ln>
          </p:spPr>
        </p:pic>
        <p:pic>
          <p:nvPicPr>
            <p:cNvPr id="30" name="Google Shape;133;p15">
              <a:extLst>
                <a:ext uri="{FF2B5EF4-FFF2-40B4-BE49-F238E27FC236}">
                  <a16:creationId xmlns:a16="http://schemas.microsoft.com/office/drawing/2014/main" id="{E4DE6945-A017-4513-BD2E-9E5A4886A684}"/>
                </a:ext>
              </a:extLst>
            </p:cNvPr>
            <p:cNvPicPr preferRelativeResize="0"/>
            <p:nvPr/>
          </p:nvPicPr>
          <p:blipFill rotWithShape="1">
            <a:blip r:embed="rId10">
              <a:alphaModFix/>
            </a:blip>
            <a:srcRect t="1" b="20238"/>
            <a:stretch/>
          </p:blipFill>
          <p:spPr>
            <a:xfrm>
              <a:off x="8441214" y="5827946"/>
              <a:ext cx="581148" cy="655267"/>
            </a:xfrm>
            <a:prstGeom prst="rect">
              <a:avLst/>
            </a:prstGeom>
            <a:noFill/>
            <a:ln>
              <a:noFill/>
            </a:ln>
          </p:spPr>
        </p:pic>
        <p:pic>
          <p:nvPicPr>
            <p:cNvPr id="31" name="Google Shape;134;p15">
              <a:extLst>
                <a:ext uri="{FF2B5EF4-FFF2-40B4-BE49-F238E27FC236}">
                  <a16:creationId xmlns:a16="http://schemas.microsoft.com/office/drawing/2014/main" id="{555B471D-C077-49D1-90B9-D3A3352899E2}"/>
                </a:ext>
              </a:extLst>
            </p:cNvPr>
            <p:cNvPicPr preferRelativeResize="0"/>
            <p:nvPr/>
          </p:nvPicPr>
          <p:blipFill rotWithShape="1">
            <a:blip r:embed="rId11">
              <a:alphaModFix/>
            </a:blip>
            <a:srcRect b="23117"/>
            <a:stretch/>
          </p:blipFill>
          <p:spPr>
            <a:xfrm>
              <a:off x="9166473" y="5721661"/>
              <a:ext cx="633542" cy="741384"/>
            </a:xfrm>
            <a:prstGeom prst="rect">
              <a:avLst/>
            </a:prstGeom>
            <a:noFill/>
            <a:ln>
              <a:noFill/>
            </a:ln>
          </p:spPr>
        </p:pic>
        <p:sp>
          <p:nvSpPr>
            <p:cNvPr id="32" name="Rectangle 31">
              <a:extLst>
                <a:ext uri="{FF2B5EF4-FFF2-40B4-BE49-F238E27FC236}">
                  <a16:creationId xmlns:a16="http://schemas.microsoft.com/office/drawing/2014/main" id="{94558EC1-F01D-4813-AE8A-2985DADF374F}"/>
                </a:ext>
              </a:extLst>
            </p:cNvPr>
            <p:cNvSpPr/>
            <p:nvPr/>
          </p:nvSpPr>
          <p:spPr>
            <a:xfrm>
              <a:off x="7058226" y="6436168"/>
              <a:ext cx="492443" cy="276999"/>
            </a:xfrm>
            <a:prstGeom prst="rect">
              <a:avLst/>
            </a:prstGeom>
          </p:spPr>
          <p:txBody>
            <a:bodyPr wrap="none">
              <a:spAutoFit/>
            </a:bodyPr>
            <a:lstStyle/>
            <a:p>
              <a:pPr algn="ctr"/>
              <a:r>
                <a:rPr lang="ko-KR" altLang="en-US" sz="1200" b="1" dirty="0">
                  <a:solidFill>
                    <a:schemeClr val="tx2">
                      <a:lumMod val="75000"/>
                    </a:schemeClr>
                  </a:solidFill>
                  <a:latin typeface="맑은 고딕" panose="020B0503020000020004" pitchFamily="50" charset="-127"/>
                  <a:ea typeface="맑은 고딕" panose="020B0503020000020004" pitchFamily="50" charset="-127"/>
                </a:rPr>
                <a:t>無効</a:t>
              </a:r>
              <a:endParaRPr lang="en-US" altLang="ko-KR" sz="1200" b="1" dirty="0">
                <a:ln w="0"/>
                <a:solidFill>
                  <a:schemeClr val="tx2">
                    <a:lumMod val="75000"/>
                  </a:schemeClr>
                </a:solidFill>
                <a:effectLst>
                  <a:outerShdw blurRad="38100" dist="19050" dir="2700000" algn="tl" rotWithShape="0">
                    <a:schemeClr val="dk1">
                      <a:alpha val="40000"/>
                    </a:schemeClr>
                  </a:outerShdw>
                </a:effectLst>
                <a:latin typeface="맑은 고딕" panose="020B0503020000020004" pitchFamily="50" charset="-127"/>
                <a:ea typeface="맑은 고딕" panose="020B0503020000020004" pitchFamily="50" charset="-127"/>
              </a:endParaRPr>
            </a:p>
          </p:txBody>
        </p:sp>
        <p:sp>
          <p:nvSpPr>
            <p:cNvPr id="33" name="직사각형 27">
              <a:extLst>
                <a:ext uri="{FF2B5EF4-FFF2-40B4-BE49-F238E27FC236}">
                  <a16:creationId xmlns:a16="http://schemas.microsoft.com/office/drawing/2014/main" id="{5E939185-C35C-4955-B7D9-D9F68FC444E8}"/>
                </a:ext>
              </a:extLst>
            </p:cNvPr>
            <p:cNvSpPr/>
            <p:nvPr/>
          </p:nvSpPr>
          <p:spPr>
            <a:xfrm>
              <a:off x="7716496" y="6443129"/>
              <a:ext cx="691215" cy="276999"/>
            </a:xfrm>
            <a:prstGeom prst="rect">
              <a:avLst/>
            </a:prstGeom>
            <a:noFill/>
          </p:spPr>
          <p:txBody>
            <a:bodyPr wrap="square" lIns="91440" tIns="45720" rIns="91440" bIns="45720">
              <a:spAutoFit/>
            </a:bodyPr>
            <a:lstStyle/>
            <a:p>
              <a:pPr algn="ctr"/>
              <a:r>
                <a:rPr lang="ko-KR" altLang="en-US" sz="1200" b="1" dirty="0">
                  <a:solidFill>
                    <a:schemeClr val="tx2">
                      <a:lumMod val="75000"/>
                    </a:schemeClr>
                  </a:solidFill>
                  <a:latin typeface="맑은 고딕" panose="020B0503020000020004" pitchFamily="50" charset="-127"/>
                  <a:ea typeface="맑은 고딕" panose="020B0503020000020004" pitchFamily="50" charset="-127"/>
                </a:rPr>
                <a:t>女性</a:t>
              </a:r>
              <a:endParaRPr lang="en-US" altLang="ko-KR" sz="4000" b="1" dirty="0">
                <a:ln w="0"/>
                <a:solidFill>
                  <a:schemeClr val="tx2">
                    <a:lumMod val="75000"/>
                  </a:schemeClr>
                </a:solidFill>
                <a:effectLst>
                  <a:outerShdw blurRad="38100" dist="19050" dir="2700000" algn="tl" rotWithShape="0">
                    <a:schemeClr val="dk1">
                      <a:alpha val="40000"/>
                    </a:schemeClr>
                  </a:outerShdw>
                </a:effectLst>
                <a:latin typeface="맑은 고딕" panose="020B0503020000020004" pitchFamily="50" charset="-127"/>
                <a:ea typeface="맑은 고딕" panose="020B0503020000020004" pitchFamily="50" charset="-127"/>
              </a:endParaRPr>
            </a:p>
          </p:txBody>
        </p:sp>
        <p:sp>
          <p:nvSpPr>
            <p:cNvPr id="34" name="직사각형 29">
              <a:extLst>
                <a:ext uri="{FF2B5EF4-FFF2-40B4-BE49-F238E27FC236}">
                  <a16:creationId xmlns:a16="http://schemas.microsoft.com/office/drawing/2014/main" id="{50FD520A-5CC1-4905-91FB-27C9A67ABA7C}"/>
                </a:ext>
              </a:extLst>
            </p:cNvPr>
            <p:cNvSpPr/>
            <p:nvPr/>
          </p:nvSpPr>
          <p:spPr>
            <a:xfrm>
              <a:off x="8927164" y="6434374"/>
              <a:ext cx="1099724" cy="307777"/>
            </a:xfrm>
            <a:prstGeom prst="rect">
              <a:avLst/>
            </a:prstGeom>
            <a:noFill/>
          </p:spPr>
          <p:txBody>
            <a:bodyPr wrap="square" lIns="91440" tIns="45720" rIns="91440" bIns="45720">
              <a:spAutoFit/>
            </a:bodyPr>
            <a:lstStyle/>
            <a:p>
              <a:pPr algn="ctr"/>
              <a:r>
                <a:rPr lang="ko-KR" altLang="en-US" b="1" dirty="0">
                  <a:solidFill>
                    <a:srgbClr val="005A8D"/>
                  </a:solidFill>
                  <a:latin typeface="맑은 고딕" panose="020B0503020000020004" pitchFamily="50" charset="-127"/>
                  <a:ea typeface="맑은 고딕" panose="020B0503020000020004" pitchFamily="50" charset="-127"/>
                </a:rPr>
                <a:t>外国人</a:t>
              </a:r>
              <a:endParaRPr lang="en-US" altLang="ko-KR" sz="4400" b="1" dirty="0">
                <a:ln w="0"/>
                <a:solidFill>
                  <a:srgbClr val="005A8D"/>
                </a:solidFill>
                <a:effectLst>
                  <a:outerShdw blurRad="38100" dist="19050" dir="2700000" algn="tl" rotWithShape="0">
                    <a:schemeClr val="dk1">
                      <a:alpha val="40000"/>
                    </a:schemeClr>
                  </a:outerShdw>
                </a:effectLst>
                <a:latin typeface="맑은 고딕" panose="020B0503020000020004" pitchFamily="50" charset="-127"/>
                <a:ea typeface="맑은 고딕" panose="020B0503020000020004" pitchFamily="50" charset="-127"/>
              </a:endParaRPr>
            </a:p>
          </p:txBody>
        </p:sp>
        <p:sp>
          <p:nvSpPr>
            <p:cNvPr id="35" name="직사각형 28">
              <a:extLst>
                <a:ext uri="{FF2B5EF4-FFF2-40B4-BE49-F238E27FC236}">
                  <a16:creationId xmlns:a16="http://schemas.microsoft.com/office/drawing/2014/main" id="{D18F4A67-0972-4567-BC44-E2F2A3277D93}"/>
                </a:ext>
              </a:extLst>
            </p:cNvPr>
            <p:cNvSpPr/>
            <p:nvPr/>
          </p:nvSpPr>
          <p:spPr>
            <a:xfrm>
              <a:off x="8503271" y="6456648"/>
              <a:ext cx="513281" cy="276999"/>
            </a:xfrm>
            <a:prstGeom prst="rect">
              <a:avLst/>
            </a:prstGeom>
            <a:noFill/>
          </p:spPr>
          <p:txBody>
            <a:bodyPr wrap="square" lIns="91440" tIns="45720" rIns="91440" bIns="45720">
              <a:spAutoFit/>
            </a:bodyPr>
            <a:lstStyle/>
            <a:p>
              <a:pPr algn="ctr"/>
              <a:r>
                <a:rPr lang="ko-KR" altLang="en-US" sz="1200" b="1" dirty="0">
                  <a:solidFill>
                    <a:schemeClr val="tx2">
                      <a:lumMod val="75000"/>
                    </a:schemeClr>
                  </a:solidFill>
                  <a:latin typeface="맑은 고딕" panose="020B0503020000020004" pitchFamily="50" charset="-127"/>
                  <a:ea typeface="맑은 고딕" panose="020B0503020000020004" pitchFamily="50" charset="-127"/>
                </a:rPr>
                <a:t>老人</a:t>
              </a:r>
              <a:endParaRPr lang="en-US" altLang="ko-KR" sz="4000" b="1" dirty="0">
                <a:ln w="0"/>
                <a:solidFill>
                  <a:schemeClr val="tx2">
                    <a:lumMod val="75000"/>
                  </a:schemeClr>
                </a:solidFill>
                <a:effectLst>
                  <a:outerShdw blurRad="38100" dist="19050" dir="2700000" algn="tl" rotWithShape="0">
                    <a:schemeClr val="dk1">
                      <a:alpha val="40000"/>
                    </a:schemeClr>
                  </a:outerShdw>
                </a:effectLst>
                <a:latin typeface="맑은 고딕" panose="020B0503020000020004" pitchFamily="50" charset="-127"/>
                <a:ea typeface="맑은 고딕" panose="020B0503020000020004" pitchFamily="50" charset="-127"/>
              </a:endParaRPr>
            </a:p>
          </p:txBody>
        </p:sp>
      </p:grpSp>
      <p:sp>
        <p:nvSpPr>
          <p:cNvPr id="38" name="Slide Number Placeholder 3">
            <a:extLst>
              <a:ext uri="{FF2B5EF4-FFF2-40B4-BE49-F238E27FC236}">
                <a16:creationId xmlns:a16="http://schemas.microsoft.com/office/drawing/2014/main" id="{0C5E1330-45ED-4054-9E3E-A114E0290BB7}"/>
              </a:ext>
            </a:extLst>
          </p:cNvPr>
          <p:cNvSpPr>
            <a:spLocks noGrp="1"/>
          </p:cNvSpPr>
          <p:nvPr>
            <p:ph type="sldNum" idx="12"/>
          </p:nvPr>
        </p:nvSpPr>
        <p:spPr>
          <a:xfrm>
            <a:off x="2745681" y="6382167"/>
            <a:ext cx="2227421" cy="366055"/>
          </a:xfrm>
        </p:spPr>
        <p:txBody>
          <a:bodyPr/>
          <a:lstStyle/>
          <a:p>
            <a:pPr marL="0" lvl="0" indent="0" algn="r" rtl="0">
              <a:spcBef>
                <a:spcPts val="0"/>
              </a:spcBef>
              <a:spcAft>
                <a:spcPts val="0"/>
              </a:spcAft>
              <a:buNone/>
            </a:pPr>
            <a:fld id="{00000000-1234-1234-1234-123412341234}" type="slidenum">
              <a:rPr lang="en-US" altLang="ko-KR" smtClean="0"/>
              <a:t>7</a:t>
            </a:fld>
            <a:endParaRPr lang="ko-KR" altLang="en-US" dirty="0"/>
          </a:p>
        </p:txBody>
      </p:sp>
      <p:sp>
        <p:nvSpPr>
          <p:cNvPr id="22" name="Google Shape;211;p19">
            <a:extLst>
              <a:ext uri="{FF2B5EF4-FFF2-40B4-BE49-F238E27FC236}">
                <a16:creationId xmlns:a16="http://schemas.microsoft.com/office/drawing/2014/main" id="{E005317D-5B34-44DA-BB55-552F75C927FF}"/>
              </a:ext>
            </a:extLst>
          </p:cNvPr>
          <p:cNvSpPr/>
          <p:nvPr/>
        </p:nvSpPr>
        <p:spPr>
          <a:xfrm>
            <a:off x="352537" y="220969"/>
            <a:ext cx="450761" cy="492009"/>
          </a:xfrm>
          <a:prstGeom prst="rect">
            <a:avLst/>
          </a:prstGeom>
          <a:solidFill>
            <a:srgbClr val="002060"/>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ko-KR" sz="2600" b="1" i="0" u="none" strike="noStrike" cap="none">
                <a:solidFill>
                  <a:schemeClr val="lt1"/>
                </a:solidFill>
                <a:latin typeface="맑은 고딕" panose="020B0503020000020004" pitchFamily="50" charset="-127"/>
                <a:ea typeface="맑은 고딕" panose="020B0503020000020004" pitchFamily="50" charset="-127"/>
                <a:cs typeface="Calibri"/>
                <a:sym typeface="Calibri"/>
              </a:rPr>
              <a:t>2</a:t>
            </a:r>
            <a:endParaRPr sz="2600" b="1" i="0" u="none" strike="noStrike" cap="none">
              <a:solidFill>
                <a:schemeClr val="lt1"/>
              </a:solidFill>
              <a:latin typeface="맑은 고딕" panose="020B0503020000020004" pitchFamily="50" charset="-127"/>
              <a:ea typeface="맑은 고딕" panose="020B0503020000020004" pitchFamily="50" charset="-127"/>
              <a:cs typeface="Calibri"/>
              <a:sym typeface="Calibri"/>
            </a:endParaRPr>
          </a:p>
        </p:txBody>
      </p:sp>
      <p:sp>
        <p:nvSpPr>
          <p:cNvPr id="23" name="Google Shape;212;p19">
            <a:extLst>
              <a:ext uri="{FF2B5EF4-FFF2-40B4-BE49-F238E27FC236}">
                <a16:creationId xmlns:a16="http://schemas.microsoft.com/office/drawing/2014/main" id="{BE73345D-4628-4FEC-B572-23AE1916FCE9}"/>
              </a:ext>
            </a:extLst>
          </p:cNvPr>
          <p:cNvSpPr/>
          <p:nvPr/>
        </p:nvSpPr>
        <p:spPr>
          <a:xfrm>
            <a:off x="887629" y="205363"/>
            <a:ext cx="6188201" cy="523220"/>
          </a:xfrm>
          <a:prstGeom prst="rect">
            <a:avLst/>
          </a:prstGeom>
          <a:noFill/>
          <a:ln>
            <a:noFill/>
          </a:ln>
        </p:spPr>
        <p:txBody>
          <a:bodyPr spcFirstLastPara="1" wrap="square" lIns="91425" tIns="45700" rIns="91425" bIns="45700" anchor="t" anchorCtr="0">
            <a:noAutofit/>
          </a:bodyPr>
          <a:lstStyle/>
          <a:p>
            <a:pPr lvl="0">
              <a:buClr>
                <a:schemeClr val="dk1"/>
              </a:buClr>
            </a:pPr>
            <a:r>
              <a:rPr lang="ja-JP" altLang="en-US" sz="2700" b="1" i="0" u="none" strike="noStrike" cap="none" dirty="0">
                <a:solidFill>
                  <a:schemeClr val="accent1">
                    <a:lumMod val="50000"/>
                  </a:schemeClr>
                </a:solidFill>
                <a:latin typeface="맑은 고딕" panose="020B0503020000020004" pitchFamily="50" charset="-127"/>
                <a:ea typeface="맑은 고딕" panose="020B0503020000020004" pitchFamily="50" charset="-127"/>
                <a:cs typeface="Malgun Gothic"/>
                <a:sym typeface="Malgun Gothic"/>
              </a:rPr>
              <a:t>指示灯</a:t>
            </a:r>
            <a:endParaRPr sz="2700" b="1" i="0" u="none" strike="noStrike" cap="none" dirty="0">
              <a:solidFill>
                <a:schemeClr val="accent1">
                  <a:lumMod val="50000"/>
                </a:schemeClr>
              </a:solidFill>
              <a:latin typeface="맑은 고딕" panose="020B0503020000020004" pitchFamily="50" charset="-127"/>
              <a:ea typeface="맑은 고딕" panose="020B0503020000020004" pitchFamily="50" charset="-127"/>
              <a:cs typeface="Malgun Gothic"/>
              <a:sym typeface="Malgun Gothic"/>
            </a:endParaRPr>
          </a:p>
        </p:txBody>
      </p:sp>
      <p:sp>
        <p:nvSpPr>
          <p:cNvPr id="24" name="다이아몬드 27">
            <a:extLst>
              <a:ext uri="{FF2B5EF4-FFF2-40B4-BE49-F238E27FC236}">
                <a16:creationId xmlns:a16="http://schemas.microsoft.com/office/drawing/2014/main" id="{1A36C46C-59FF-42B9-844B-976D88B4BCAD}"/>
              </a:ext>
            </a:extLst>
          </p:cNvPr>
          <p:cNvSpPr/>
          <p:nvPr/>
        </p:nvSpPr>
        <p:spPr>
          <a:xfrm>
            <a:off x="4646310" y="2328531"/>
            <a:ext cx="193357" cy="193357"/>
          </a:xfrm>
          <a:prstGeom prst="diamond">
            <a:avLst/>
          </a:prstGeom>
          <a:solidFill>
            <a:schemeClr val="accent2"/>
          </a:solidFill>
          <a:ln w="38100">
            <a:solidFill>
              <a:schemeClr val="accent4">
                <a:lumMod val="60000"/>
                <a:lumOff val="4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ko-KR" altLang="en-US"/>
          </a:p>
        </p:txBody>
      </p:sp>
      <p:sp>
        <p:nvSpPr>
          <p:cNvPr id="25" name="다이아몬드 27">
            <a:extLst>
              <a:ext uri="{FF2B5EF4-FFF2-40B4-BE49-F238E27FC236}">
                <a16:creationId xmlns:a16="http://schemas.microsoft.com/office/drawing/2014/main" id="{1A36C46C-59FF-42B9-844B-976D88B4BCAD}"/>
              </a:ext>
            </a:extLst>
          </p:cNvPr>
          <p:cNvSpPr/>
          <p:nvPr/>
        </p:nvSpPr>
        <p:spPr>
          <a:xfrm>
            <a:off x="4680313" y="4440919"/>
            <a:ext cx="193357" cy="193357"/>
          </a:xfrm>
          <a:prstGeom prst="diamond">
            <a:avLst/>
          </a:prstGeom>
          <a:solidFill>
            <a:schemeClr val="accent2"/>
          </a:solidFill>
          <a:ln w="38100">
            <a:solidFill>
              <a:schemeClr val="accent4">
                <a:lumMod val="60000"/>
                <a:lumOff val="4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ko-KR" altLang="en-US"/>
          </a:p>
        </p:txBody>
      </p:sp>
    </p:spTree>
  </p:cSld>
  <p:clrMapOvr>
    <a:masterClrMapping/>
  </p:clrMapOvr>
  <p:transition spd="med">
    <p:push/>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pic>
        <p:nvPicPr>
          <p:cNvPr id="245" name="Google Shape;245;p21"/>
          <p:cNvPicPr preferRelativeResize="0"/>
          <p:nvPr/>
        </p:nvPicPr>
        <p:blipFill rotWithShape="1">
          <a:blip r:embed="rId3">
            <a:alphaModFix/>
          </a:blip>
          <a:srcRect/>
          <a:stretch/>
        </p:blipFill>
        <p:spPr>
          <a:xfrm>
            <a:off x="1229" y="0"/>
            <a:ext cx="9897192" cy="6875463"/>
          </a:xfrm>
          <a:prstGeom prst="rect">
            <a:avLst/>
          </a:prstGeom>
          <a:noFill/>
          <a:ln>
            <a:noFill/>
          </a:ln>
        </p:spPr>
      </p:pic>
      <p:sp>
        <p:nvSpPr>
          <p:cNvPr id="255" name="Google Shape;255;p21"/>
          <p:cNvSpPr/>
          <p:nvPr/>
        </p:nvSpPr>
        <p:spPr>
          <a:xfrm>
            <a:off x="4332156" y="1628550"/>
            <a:ext cx="5510400" cy="4199700"/>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None/>
            </a:pPr>
            <a:endParaRPr sz="1800" b="1" i="0" u="none" strike="noStrike" cap="none" dirty="0">
              <a:solidFill>
                <a:schemeClr val="dk1"/>
              </a:solidFill>
              <a:latin typeface="맑은 고딕" panose="020B0503020000020004" pitchFamily="50" charset="-127"/>
              <a:ea typeface="맑은 고딕" panose="020B0503020000020004" pitchFamily="50" charset="-127"/>
              <a:cs typeface="Calibri"/>
              <a:sym typeface="Calibri"/>
            </a:endParaRPr>
          </a:p>
          <a:p>
            <a:pPr lvl="0">
              <a:lnSpc>
                <a:spcPct val="150000"/>
              </a:lnSpc>
            </a:pPr>
            <a:r>
              <a:rPr lang="ja-JP" altLang="en-US" sz="1800" b="1" dirty="0">
                <a:latin typeface="맑은 고딕" panose="020B0503020000020004" pitchFamily="50" charset="-127"/>
                <a:ea typeface="맑은 고딕" panose="020B0503020000020004" pitchFamily="50" charset="-127"/>
              </a:rPr>
              <a:t>火災が発生すると、空気圧や温度差でエレベーターに閉じ込められてしまう恐れがある</a:t>
            </a:r>
            <a:endParaRPr lang="en-US" altLang="ja-JP" sz="1800" b="1" dirty="0">
              <a:latin typeface="맑은 고딕" panose="020B0503020000020004" pitchFamily="50" charset="-127"/>
              <a:ea typeface="맑은 고딕" panose="020B0503020000020004" pitchFamily="50" charset="-127"/>
            </a:endParaRPr>
          </a:p>
          <a:p>
            <a:pPr lvl="0">
              <a:lnSpc>
                <a:spcPct val="150000"/>
              </a:lnSpc>
            </a:pPr>
            <a:r>
              <a:rPr lang="ja-JP" altLang="en-US" sz="1800" b="1" dirty="0">
                <a:latin typeface="맑은 고딕" panose="020B0503020000020004" pitchFamily="50" charset="-127"/>
                <a:ea typeface="맑은 고딕" panose="020B0503020000020004" pitchFamily="50" charset="-127"/>
              </a:rPr>
              <a:t>また、停電になり、閉じ込められる恐れもある</a:t>
            </a:r>
            <a:endParaRPr lang="en-US" altLang="ja-JP" sz="1800" b="1" dirty="0">
              <a:latin typeface="맑은 고딕" panose="020B0503020000020004" pitchFamily="50" charset="-127"/>
              <a:ea typeface="맑은 고딕" panose="020B0503020000020004" pitchFamily="50" charset="-127"/>
            </a:endParaRPr>
          </a:p>
          <a:p>
            <a:pPr lvl="0">
              <a:lnSpc>
                <a:spcPct val="150000"/>
              </a:lnSpc>
            </a:pPr>
            <a:endParaRPr lang="en-US" altLang="ko-KR" sz="1800" b="1" dirty="0">
              <a:solidFill>
                <a:schemeClr val="dk1"/>
              </a:solidFill>
              <a:latin typeface="맑은 고딕" panose="020B0503020000020004" pitchFamily="50" charset="-127"/>
              <a:ea typeface="맑은 고딕" panose="020B0503020000020004" pitchFamily="50" charset="-127"/>
              <a:cs typeface="Calibri"/>
              <a:sym typeface="Calibri"/>
            </a:endParaRPr>
          </a:p>
          <a:p>
            <a:pPr lvl="0">
              <a:lnSpc>
                <a:spcPct val="150000"/>
              </a:lnSpc>
            </a:pPr>
            <a:endParaRPr lang="en-US" altLang="ko-KR" sz="1800" b="1" dirty="0">
              <a:solidFill>
                <a:schemeClr val="dk1"/>
              </a:solidFill>
              <a:latin typeface="맑은 고딕" panose="020B0503020000020004" pitchFamily="50" charset="-127"/>
              <a:ea typeface="맑은 고딕" panose="020B0503020000020004" pitchFamily="50" charset="-127"/>
              <a:cs typeface="Calibri"/>
              <a:sym typeface="Calibri"/>
            </a:endParaRPr>
          </a:p>
          <a:p>
            <a:pPr lvl="0">
              <a:lnSpc>
                <a:spcPct val="150000"/>
              </a:lnSpc>
            </a:pPr>
            <a:endParaRPr lang="en-US" altLang="ko-KR" sz="1800" b="1" dirty="0">
              <a:solidFill>
                <a:schemeClr val="dk1"/>
              </a:solidFill>
              <a:latin typeface="맑은 고딕" panose="020B0503020000020004" pitchFamily="50" charset="-127"/>
              <a:ea typeface="맑은 고딕" panose="020B0503020000020004" pitchFamily="50" charset="-127"/>
              <a:cs typeface="Calibri"/>
              <a:sym typeface="Calibri"/>
            </a:endParaRPr>
          </a:p>
          <a:p>
            <a:pPr lvl="0">
              <a:lnSpc>
                <a:spcPct val="150000"/>
              </a:lnSpc>
            </a:pPr>
            <a:r>
              <a:rPr lang="ja-JP" altLang="en-US" sz="1800" b="1" dirty="0">
                <a:latin typeface="맑은 고딕" panose="020B0503020000020004" pitchFamily="50" charset="-127"/>
                <a:ea typeface="맑은 고딕" panose="020B0503020000020004" pitchFamily="50" charset="-127"/>
              </a:rPr>
              <a:t>エレベーター自体が煙突のようになり、</a:t>
            </a:r>
            <a:endParaRPr lang="en-US" altLang="ja-JP" sz="1800" b="1" dirty="0">
              <a:latin typeface="맑은 고딕" panose="020B0503020000020004" pitchFamily="50" charset="-127"/>
              <a:ea typeface="맑은 고딕" panose="020B0503020000020004" pitchFamily="50" charset="-127"/>
            </a:endParaRPr>
          </a:p>
          <a:p>
            <a:pPr lvl="0">
              <a:lnSpc>
                <a:spcPct val="150000"/>
              </a:lnSpc>
            </a:pPr>
            <a:r>
              <a:rPr lang="ja-JP" altLang="en-US" sz="1800" b="1" dirty="0">
                <a:latin typeface="맑은 고딕" panose="020B0503020000020004" pitchFamily="50" charset="-127"/>
                <a:ea typeface="맑은 고딕" panose="020B0503020000020004" pitchFamily="50" charset="-127"/>
              </a:rPr>
              <a:t>有毒ガスが一瞬で移動するため、</a:t>
            </a:r>
            <a:endParaRPr lang="en-US" altLang="ja-JP" sz="1800" b="1" dirty="0">
              <a:latin typeface="맑은 고딕" panose="020B0503020000020004" pitchFamily="50" charset="-127"/>
              <a:ea typeface="맑은 고딕" panose="020B0503020000020004" pitchFamily="50" charset="-127"/>
            </a:endParaRPr>
          </a:p>
          <a:p>
            <a:pPr lvl="0">
              <a:lnSpc>
                <a:spcPct val="150000"/>
              </a:lnSpc>
            </a:pPr>
            <a:r>
              <a:rPr lang="ja-JP" altLang="en-US" sz="1800" b="1" dirty="0">
                <a:latin typeface="맑은 고딕" panose="020B0503020000020004" pitchFamily="50" charset="-127"/>
                <a:ea typeface="맑은 고딕" panose="020B0503020000020004" pitchFamily="50" charset="-127"/>
              </a:rPr>
              <a:t>窒息する恐れがある</a:t>
            </a:r>
            <a:endParaRPr sz="1800" b="1" i="0" u="none" strike="noStrike" cap="none" dirty="0">
              <a:solidFill>
                <a:schemeClr val="dk1"/>
              </a:solidFill>
              <a:latin typeface="맑은 고딕" panose="020B0503020000020004" pitchFamily="50" charset="-127"/>
              <a:ea typeface="맑은 고딕" panose="020B0503020000020004" pitchFamily="50" charset="-127"/>
              <a:cs typeface="Calibri"/>
              <a:sym typeface="Calibri"/>
            </a:endParaRPr>
          </a:p>
        </p:txBody>
      </p:sp>
      <p:pic>
        <p:nvPicPr>
          <p:cNvPr id="256" name="Google Shape;256;p21"/>
          <p:cNvPicPr preferRelativeResize="0"/>
          <p:nvPr/>
        </p:nvPicPr>
        <p:blipFill rotWithShape="1">
          <a:blip r:embed="rId4">
            <a:alphaModFix/>
          </a:blip>
          <a:srcRect/>
          <a:stretch/>
        </p:blipFill>
        <p:spPr>
          <a:xfrm>
            <a:off x="874909" y="4039128"/>
            <a:ext cx="3091692" cy="221579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57" name="Google Shape;257;p21"/>
          <p:cNvPicPr preferRelativeResize="0"/>
          <p:nvPr/>
        </p:nvPicPr>
        <p:blipFill rotWithShape="1">
          <a:blip r:embed="rId5">
            <a:alphaModFix/>
          </a:blip>
          <a:srcRect/>
          <a:stretch/>
        </p:blipFill>
        <p:spPr>
          <a:xfrm>
            <a:off x="874910" y="1470068"/>
            <a:ext cx="3080666" cy="234008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58" name="Google Shape;258;p21"/>
          <p:cNvSpPr/>
          <p:nvPr/>
        </p:nvSpPr>
        <p:spPr>
          <a:xfrm>
            <a:off x="1266737" y="1367406"/>
            <a:ext cx="9899650" cy="457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 name="직사각형 1">
            <a:extLst>
              <a:ext uri="{FF2B5EF4-FFF2-40B4-BE49-F238E27FC236}">
                <a16:creationId xmlns:a16="http://schemas.microsoft.com/office/drawing/2014/main" id="{A1598896-62A7-49CF-85B9-63335FC66A0C}"/>
              </a:ext>
            </a:extLst>
          </p:cNvPr>
          <p:cNvSpPr/>
          <p:nvPr/>
        </p:nvSpPr>
        <p:spPr>
          <a:xfrm>
            <a:off x="7642912" y="428116"/>
            <a:ext cx="2137276" cy="728272"/>
          </a:xfrm>
          <a:prstGeom prst="rect">
            <a:avLst/>
          </a:prstGeom>
          <a:solidFill>
            <a:srgbClr val="7BCA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17" name="그림 12">
            <a:extLst>
              <a:ext uri="{FF2B5EF4-FFF2-40B4-BE49-F238E27FC236}">
                <a16:creationId xmlns:a16="http://schemas.microsoft.com/office/drawing/2014/main" id="{C3F0D9D5-2594-4FB7-B240-67976B55263D}"/>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40253" t="25787" r="34816" b="25283"/>
          <a:stretch/>
        </p:blipFill>
        <p:spPr>
          <a:xfrm>
            <a:off x="8331076" y="597925"/>
            <a:ext cx="1075271" cy="540855"/>
          </a:xfrm>
          <a:prstGeom prst="rect">
            <a:avLst/>
          </a:prstGeom>
        </p:spPr>
      </p:pic>
      <p:pic>
        <p:nvPicPr>
          <p:cNvPr id="18" name="그림 17">
            <a:extLst>
              <a:ext uri="{FF2B5EF4-FFF2-40B4-BE49-F238E27FC236}">
                <a16:creationId xmlns:a16="http://schemas.microsoft.com/office/drawing/2014/main" id="{9EA6D668-CB1F-4CD5-AB99-3A7EEE46695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449671" y="597925"/>
            <a:ext cx="1427928" cy="562106"/>
          </a:xfrm>
          <a:prstGeom prst="rect">
            <a:avLst/>
          </a:prstGeom>
        </p:spPr>
      </p:pic>
      <p:sp>
        <p:nvSpPr>
          <p:cNvPr id="24" name="Google Shape;246;p21">
            <a:extLst>
              <a:ext uri="{FF2B5EF4-FFF2-40B4-BE49-F238E27FC236}">
                <a16:creationId xmlns:a16="http://schemas.microsoft.com/office/drawing/2014/main" id="{E7F23C0C-A5DD-4C93-AD42-118D2DB844D7}"/>
              </a:ext>
            </a:extLst>
          </p:cNvPr>
          <p:cNvSpPr/>
          <p:nvPr/>
        </p:nvSpPr>
        <p:spPr>
          <a:xfrm>
            <a:off x="339949" y="233128"/>
            <a:ext cx="450761" cy="492009"/>
          </a:xfrm>
          <a:prstGeom prst="rect">
            <a:avLst/>
          </a:prstGeom>
          <a:solidFill>
            <a:srgbClr val="002060"/>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ko-KR" sz="2600" b="1" i="0" u="none" strike="noStrike" cap="none">
                <a:solidFill>
                  <a:schemeClr val="lt1"/>
                </a:solidFill>
                <a:latin typeface="Calibri"/>
                <a:ea typeface="Calibri"/>
                <a:cs typeface="Calibri"/>
                <a:sym typeface="Calibri"/>
              </a:rPr>
              <a:t>3</a:t>
            </a:r>
            <a:endParaRPr sz="2600" b="1" i="0" u="none" strike="noStrike" cap="none">
              <a:solidFill>
                <a:schemeClr val="lt1"/>
              </a:solidFill>
              <a:latin typeface="Calibri"/>
              <a:ea typeface="Calibri"/>
              <a:cs typeface="Calibri"/>
              <a:sym typeface="Calibri"/>
            </a:endParaRPr>
          </a:p>
        </p:txBody>
      </p:sp>
      <p:sp>
        <p:nvSpPr>
          <p:cNvPr id="25" name="Google Shape;247;p21">
            <a:extLst>
              <a:ext uri="{FF2B5EF4-FFF2-40B4-BE49-F238E27FC236}">
                <a16:creationId xmlns:a16="http://schemas.microsoft.com/office/drawing/2014/main" id="{9B33148E-DEB3-46BC-81B5-801F9F81C969}"/>
              </a:ext>
            </a:extLst>
          </p:cNvPr>
          <p:cNvSpPr/>
          <p:nvPr/>
        </p:nvSpPr>
        <p:spPr>
          <a:xfrm>
            <a:off x="874909" y="217522"/>
            <a:ext cx="6188201" cy="523220"/>
          </a:xfrm>
          <a:prstGeom prst="rect">
            <a:avLst/>
          </a:prstGeom>
          <a:noFill/>
          <a:ln>
            <a:noFill/>
          </a:ln>
        </p:spPr>
        <p:txBody>
          <a:bodyPr spcFirstLastPara="1" wrap="square" lIns="91425" tIns="45700" rIns="91425" bIns="45700" anchor="t" anchorCtr="0">
            <a:noAutofit/>
          </a:bodyPr>
          <a:lstStyle/>
          <a:p>
            <a:pPr lvl="0"/>
            <a:r>
              <a:rPr lang="ja-JP" altLang="en-US" sz="2800" b="1" dirty="0">
                <a:solidFill>
                  <a:srgbClr val="002060"/>
                </a:solidFill>
                <a:latin typeface="맑은 고딕" panose="020B0503020000020004" pitchFamily="50" charset="-127"/>
                <a:ea typeface="맑은 고딕" panose="020B0503020000020004" pitchFamily="50" charset="-127"/>
              </a:rPr>
              <a:t>エレベーターに乗るな</a:t>
            </a:r>
            <a:r>
              <a:rPr lang="en-US" altLang="ja-JP" sz="2800" b="1" dirty="0">
                <a:solidFill>
                  <a:srgbClr val="002060"/>
                </a:solidFill>
                <a:latin typeface="맑은 고딕" panose="020B0503020000020004" pitchFamily="50" charset="-127"/>
                <a:ea typeface="맑은 고딕" panose="020B0503020000020004" pitchFamily="50" charset="-127"/>
              </a:rPr>
              <a:t>!</a:t>
            </a:r>
            <a:endParaRPr lang="ja-JP" altLang="en-US" b="1" dirty="0">
              <a:solidFill>
                <a:srgbClr val="002060"/>
              </a:solidFill>
              <a:latin typeface="맑은 고딕" panose="020B0503020000020004" pitchFamily="50" charset="-127"/>
              <a:ea typeface="맑은 고딕" panose="020B0503020000020004" pitchFamily="50" charset="-127"/>
            </a:endParaRPr>
          </a:p>
        </p:txBody>
      </p:sp>
      <p:grpSp>
        <p:nvGrpSpPr>
          <p:cNvPr id="26" name="Group 25">
            <a:extLst>
              <a:ext uri="{FF2B5EF4-FFF2-40B4-BE49-F238E27FC236}">
                <a16:creationId xmlns:a16="http://schemas.microsoft.com/office/drawing/2014/main" id="{D0879E2D-F794-432C-9125-A5ADF3BD85E1}"/>
              </a:ext>
            </a:extLst>
          </p:cNvPr>
          <p:cNvGrpSpPr/>
          <p:nvPr/>
        </p:nvGrpSpPr>
        <p:grpSpPr>
          <a:xfrm>
            <a:off x="7087356" y="5763961"/>
            <a:ext cx="2984544" cy="1020490"/>
            <a:chOff x="7042344" y="5721661"/>
            <a:chExt cx="2984544" cy="1020490"/>
          </a:xfrm>
        </p:grpSpPr>
        <p:pic>
          <p:nvPicPr>
            <p:cNvPr id="27" name="Google Shape;132;p15">
              <a:extLst>
                <a:ext uri="{FF2B5EF4-FFF2-40B4-BE49-F238E27FC236}">
                  <a16:creationId xmlns:a16="http://schemas.microsoft.com/office/drawing/2014/main" id="{3F07B69C-FDCD-4091-A44B-3F5462340DAA}"/>
                </a:ext>
              </a:extLst>
            </p:cNvPr>
            <p:cNvPicPr preferRelativeResize="0"/>
            <p:nvPr/>
          </p:nvPicPr>
          <p:blipFill rotWithShape="1">
            <a:blip r:embed="rId8">
              <a:alphaModFix/>
            </a:blip>
            <a:srcRect b="21294"/>
            <a:stretch/>
          </p:blipFill>
          <p:spPr>
            <a:xfrm>
              <a:off x="7042344" y="5810693"/>
              <a:ext cx="580865" cy="643431"/>
            </a:xfrm>
            <a:prstGeom prst="rect">
              <a:avLst/>
            </a:prstGeom>
            <a:noFill/>
            <a:ln>
              <a:noFill/>
            </a:ln>
          </p:spPr>
        </p:pic>
        <p:pic>
          <p:nvPicPr>
            <p:cNvPr id="28" name="Google Shape;131;p15">
              <a:extLst>
                <a:ext uri="{FF2B5EF4-FFF2-40B4-BE49-F238E27FC236}">
                  <a16:creationId xmlns:a16="http://schemas.microsoft.com/office/drawing/2014/main" id="{1E628079-A89F-4B07-A20E-AA405AB992C3}"/>
                </a:ext>
              </a:extLst>
            </p:cNvPr>
            <p:cNvPicPr preferRelativeResize="0"/>
            <p:nvPr/>
          </p:nvPicPr>
          <p:blipFill rotWithShape="1">
            <a:blip r:embed="rId9">
              <a:alphaModFix/>
            </a:blip>
            <a:srcRect l="4919" r="-4919" b="20608"/>
            <a:stretch/>
          </p:blipFill>
          <p:spPr>
            <a:xfrm>
              <a:off x="7773778" y="5825451"/>
              <a:ext cx="563385" cy="649041"/>
            </a:xfrm>
            <a:prstGeom prst="rect">
              <a:avLst/>
            </a:prstGeom>
            <a:noFill/>
            <a:ln>
              <a:noFill/>
            </a:ln>
          </p:spPr>
        </p:pic>
        <p:pic>
          <p:nvPicPr>
            <p:cNvPr id="29" name="Google Shape;133;p15">
              <a:extLst>
                <a:ext uri="{FF2B5EF4-FFF2-40B4-BE49-F238E27FC236}">
                  <a16:creationId xmlns:a16="http://schemas.microsoft.com/office/drawing/2014/main" id="{0F3CFC07-2747-4F26-AF1E-2EC97032B59D}"/>
                </a:ext>
              </a:extLst>
            </p:cNvPr>
            <p:cNvPicPr preferRelativeResize="0"/>
            <p:nvPr/>
          </p:nvPicPr>
          <p:blipFill rotWithShape="1">
            <a:blip r:embed="rId10">
              <a:alphaModFix/>
            </a:blip>
            <a:srcRect t="1" b="20238"/>
            <a:stretch/>
          </p:blipFill>
          <p:spPr>
            <a:xfrm>
              <a:off x="8441214" y="5827946"/>
              <a:ext cx="581148" cy="655267"/>
            </a:xfrm>
            <a:prstGeom prst="rect">
              <a:avLst/>
            </a:prstGeom>
            <a:noFill/>
            <a:ln>
              <a:noFill/>
            </a:ln>
          </p:spPr>
        </p:pic>
        <p:pic>
          <p:nvPicPr>
            <p:cNvPr id="30" name="Google Shape;134;p15">
              <a:extLst>
                <a:ext uri="{FF2B5EF4-FFF2-40B4-BE49-F238E27FC236}">
                  <a16:creationId xmlns:a16="http://schemas.microsoft.com/office/drawing/2014/main" id="{B59086E6-DF56-4DB6-AF07-2990129F29F4}"/>
                </a:ext>
              </a:extLst>
            </p:cNvPr>
            <p:cNvPicPr preferRelativeResize="0"/>
            <p:nvPr/>
          </p:nvPicPr>
          <p:blipFill rotWithShape="1">
            <a:blip r:embed="rId11">
              <a:alphaModFix/>
            </a:blip>
            <a:srcRect b="23117"/>
            <a:stretch/>
          </p:blipFill>
          <p:spPr>
            <a:xfrm>
              <a:off x="9166473" y="5721661"/>
              <a:ext cx="633542" cy="741384"/>
            </a:xfrm>
            <a:prstGeom prst="rect">
              <a:avLst/>
            </a:prstGeom>
            <a:noFill/>
            <a:ln>
              <a:noFill/>
            </a:ln>
          </p:spPr>
        </p:pic>
        <p:sp>
          <p:nvSpPr>
            <p:cNvPr id="31" name="Rectangle 30">
              <a:extLst>
                <a:ext uri="{FF2B5EF4-FFF2-40B4-BE49-F238E27FC236}">
                  <a16:creationId xmlns:a16="http://schemas.microsoft.com/office/drawing/2014/main" id="{AAD9BE55-32DC-4776-9402-2AAF972BDAE4}"/>
                </a:ext>
              </a:extLst>
            </p:cNvPr>
            <p:cNvSpPr/>
            <p:nvPr/>
          </p:nvSpPr>
          <p:spPr>
            <a:xfrm>
              <a:off x="7058226" y="6436168"/>
              <a:ext cx="492443" cy="276999"/>
            </a:xfrm>
            <a:prstGeom prst="rect">
              <a:avLst/>
            </a:prstGeom>
          </p:spPr>
          <p:txBody>
            <a:bodyPr wrap="none">
              <a:spAutoFit/>
            </a:bodyPr>
            <a:lstStyle/>
            <a:p>
              <a:pPr algn="ctr"/>
              <a:r>
                <a:rPr lang="ko-KR" altLang="en-US" sz="1200" b="1" dirty="0">
                  <a:solidFill>
                    <a:schemeClr val="tx2">
                      <a:lumMod val="75000"/>
                    </a:schemeClr>
                  </a:solidFill>
                  <a:latin typeface="맑은 고딕" panose="020B0503020000020004" pitchFamily="50" charset="-127"/>
                  <a:ea typeface="맑은 고딕" panose="020B0503020000020004" pitchFamily="50" charset="-127"/>
                </a:rPr>
                <a:t>無効</a:t>
              </a:r>
              <a:endParaRPr lang="en-US" altLang="ko-KR" sz="1200" b="1" dirty="0">
                <a:ln w="0"/>
                <a:solidFill>
                  <a:schemeClr val="tx2">
                    <a:lumMod val="75000"/>
                  </a:schemeClr>
                </a:solidFill>
                <a:effectLst>
                  <a:outerShdw blurRad="38100" dist="19050" dir="2700000" algn="tl" rotWithShape="0">
                    <a:schemeClr val="dk1">
                      <a:alpha val="40000"/>
                    </a:schemeClr>
                  </a:outerShdw>
                </a:effectLst>
                <a:latin typeface="맑은 고딕" panose="020B0503020000020004" pitchFamily="50" charset="-127"/>
                <a:ea typeface="맑은 고딕" panose="020B0503020000020004" pitchFamily="50" charset="-127"/>
              </a:endParaRPr>
            </a:p>
          </p:txBody>
        </p:sp>
        <p:sp>
          <p:nvSpPr>
            <p:cNvPr id="32" name="직사각형 27">
              <a:extLst>
                <a:ext uri="{FF2B5EF4-FFF2-40B4-BE49-F238E27FC236}">
                  <a16:creationId xmlns:a16="http://schemas.microsoft.com/office/drawing/2014/main" id="{FB9DDE0E-4511-4778-A83C-9A5422BAE903}"/>
                </a:ext>
              </a:extLst>
            </p:cNvPr>
            <p:cNvSpPr/>
            <p:nvPr/>
          </p:nvSpPr>
          <p:spPr>
            <a:xfrm>
              <a:off x="7716496" y="6443129"/>
              <a:ext cx="691215" cy="276999"/>
            </a:xfrm>
            <a:prstGeom prst="rect">
              <a:avLst/>
            </a:prstGeom>
            <a:noFill/>
          </p:spPr>
          <p:txBody>
            <a:bodyPr wrap="square" lIns="91440" tIns="45720" rIns="91440" bIns="45720">
              <a:spAutoFit/>
            </a:bodyPr>
            <a:lstStyle/>
            <a:p>
              <a:pPr algn="ctr"/>
              <a:r>
                <a:rPr lang="ko-KR" altLang="en-US" sz="1200" b="1" dirty="0">
                  <a:solidFill>
                    <a:schemeClr val="tx2">
                      <a:lumMod val="75000"/>
                    </a:schemeClr>
                  </a:solidFill>
                  <a:latin typeface="맑은 고딕" panose="020B0503020000020004" pitchFamily="50" charset="-127"/>
                  <a:ea typeface="맑은 고딕" panose="020B0503020000020004" pitchFamily="50" charset="-127"/>
                </a:rPr>
                <a:t>女性</a:t>
              </a:r>
              <a:endParaRPr lang="en-US" altLang="ko-KR" sz="4000" b="1" dirty="0">
                <a:ln w="0"/>
                <a:solidFill>
                  <a:schemeClr val="tx2">
                    <a:lumMod val="75000"/>
                  </a:schemeClr>
                </a:solidFill>
                <a:effectLst>
                  <a:outerShdw blurRad="38100" dist="19050" dir="2700000" algn="tl" rotWithShape="0">
                    <a:schemeClr val="dk1">
                      <a:alpha val="40000"/>
                    </a:schemeClr>
                  </a:outerShdw>
                </a:effectLst>
                <a:latin typeface="맑은 고딕" panose="020B0503020000020004" pitchFamily="50" charset="-127"/>
                <a:ea typeface="맑은 고딕" panose="020B0503020000020004" pitchFamily="50" charset="-127"/>
              </a:endParaRPr>
            </a:p>
          </p:txBody>
        </p:sp>
        <p:sp>
          <p:nvSpPr>
            <p:cNvPr id="33" name="직사각형 29">
              <a:extLst>
                <a:ext uri="{FF2B5EF4-FFF2-40B4-BE49-F238E27FC236}">
                  <a16:creationId xmlns:a16="http://schemas.microsoft.com/office/drawing/2014/main" id="{2BD8D46C-0425-4B3E-8FEB-B1628FB31461}"/>
                </a:ext>
              </a:extLst>
            </p:cNvPr>
            <p:cNvSpPr/>
            <p:nvPr/>
          </p:nvSpPr>
          <p:spPr>
            <a:xfrm>
              <a:off x="8927164" y="6434374"/>
              <a:ext cx="1099724" cy="307777"/>
            </a:xfrm>
            <a:prstGeom prst="rect">
              <a:avLst/>
            </a:prstGeom>
            <a:noFill/>
          </p:spPr>
          <p:txBody>
            <a:bodyPr wrap="square" lIns="91440" tIns="45720" rIns="91440" bIns="45720">
              <a:spAutoFit/>
            </a:bodyPr>
            <a:lstStyle/>
            <a:p>
              <a:pPr algn="ctr"/>
              <a:r>
                <a:rPr lang="ko-KR" altLang="en-US" b="1" dirty="0">
                  <a:solidFill>
                    <a:srgbClr val="005A8D"/>
                  </a:solidFill>
                  <a:latin typeface="맑은 고딕" panose="020B0503020000020004" pitchFamily="50" charset="-127"/>
                  <a:ea typeface="맑은 고딕" panose="020B0503020000020004" pitchFamily="50" charset="-127"/>
                </a:rPr>
                <a:t>外国人</a:t>
              </a:r>
              <a:endParaRPr lang="en-US" altLang="ko-KR" sz="4400" b="1" dirty="0">
                <a:ln w="0"/>
                <a:solidFill>
                  <a:srgbClr val="005A8D"/>
                </a:solidFill>
                <a:effectLst>
                  <a:outerShdw blurRad="38100" dist="19050" dir="2700000" algn="tl" rotWithShape="0">
                    <a:schemeClr val="dk1">
                      <a:alpha val="40000"/>
                    </a:schemeClr>
                  </a:outerShdw>
                </a:effectLst>
                <a:latin typeface="맑은 고딕" panose="020B0503020000020004" pitchFamily="50" charset="-127"/>
                <a:ea typeface="맑은 고딕" panose="020B0503020000020004" pitchFamily="50" charset="-127"/>
              </a:endParaRPr>
            </a:p>
          </p:txBody>
        </p:sp>
        <p:sp>
          <p:nvSpPr>
            <p:cNvPr id="34" name="직사각형 28">
              <a:extLst>
                <a:ext uri="{FF2B5EF4-FFF2-40B4-BE49-F238E27FC236}">
                  <a16:creationId xmlns:a16="http://schemas.microsoft.com/office/drawing/2014/main" id="{A2BD8418-D24B-44BF-8904-EC96C82352F1}"/>
                </a:ext>
              </a:extLst>
            </p:cNvPr>
            <p:cNvSpPr/>
            <p:nvPr/>
          </p:nvSpPr>
          <p:spPr>
            <a:xfrm>
              <a:off x="8503271" y="6456648"/>
              <a:ext cx="513281" cy="276999"/>
            </a:xfrm>
            <a:prstGeom prst="rect">
              <a:avLst/>
            </a:prstGeom>
            <a:noFill/>
          </p:spPr>
          <p:txBody>
            <a:bodyPr wrap="square" lIns="91440" tIns="45720" rIns="91440" bIns="45720">
              <a:spAutoFit/>
            </a:bodyPr>
            <a:lstStyle/>
            <a:p>
              <a:pPr algn="ctr"/>
              <a:r>
                <a:rPr lang="ko-KR" altLang="en-US" sz="1200" b="1" dirty="0">
                  <a:solidFill>
                    <a:schemeClr val="tx2">
                      <a:lumMod val="75000"/>
                    </a:schemeClr>
                  </a:solidFill>
                  <a:latin typeface="맑은 고딕" panose="020B0503020000020004" pitchFamily="50" charset="-127"/>
                  <a:ea typeface="맑은 고딕" panose="020B0503020000020004" pitchFamily="50" charset="-127"/>
                </a:rPr>
                <a:t>老人</a:t>
              </a:r>
              <a:endParaRPr lang="en-US" altLang="ko-KR" sz="4000" b="1" dirty="0">
                <a:ln w="0"/>
                <a:solidFill>
                  <a:schemeClr val="tx2">
                    <a:lumMod val="75000"/>
                  </a:schemeClr>
                </a:solidFill>
                <a:effectLst>
                  <a:outerShdw blurRad="38100" dist="19050" dir="2700000" algn="tl" rotWithShape="0">
                    <a:schemeClr val="dk1">
                      <a:alpha val="40000"/>
                    </a:schemeClr>
                  </a:outerShdw>
                </a:effectLst>
                <a:latin typeface="맑은 고딕" panose="020B0503020000020004" pitchFamily="50" charset="-127"/>
                <a:ea typeface="맑은 고딕" panose="020B0503020000020004" pitchFamily="50" charset="-127"/>
              </a:endParaRPr>
            </a:p>
          </p:txBody>
        </p:sp>
      </p:grpSp>
      <p:sp>
        <p:nvSpPr>
          <p:cNvPr id="36" name="Slide Number Placeholder 3">
            <a:extLst>
              <a:ext uri="{FF2B5EF4-FFF2-40B4-BE49-F238E27FC236}">
                <a16:creationId xmlns:a16="http://schemas.microsoft.com/office/drawing/2014/main" id="{33760F7F-3DF8-4041-B7FB-624CF92B28B9}"/>
              </a:ext>
            </a:extLst>
          </p:cNvPr>
          <p:cNvSpPr>
            <a:spLocks noGrp="1"/>
          </p:cNvSpPr>
          <p:nvPr>
            <p:ph type="sldNum" idx="12"/>
          </p:nvPr>
        </p:nvSpPr>
        <p:spPr>
          <a:xfrm>
            <a:off x="2745681" y="6382167"/>
            <a:ext cx="2227421" cy="366055"/>
          </a:xfrm>
        </p:spPr>
        <p:txBody>
          <a:bodyPr/>
          <a:lstStyle/>
          <a:p>
            <a:pPr marL="0" lvl="0" indent="0" algn="r" rtl="0">
              <a:spcBef>
                <a:spcPts val="0"/>
              </a:spcBef>
              <a:spcAft>
                <a:spcPts val="0"/>
              </a:spcAft>
              <a:buNone/>
            </a:pPr>
            <a:fld id="{00000000-1234-1234-1234-123412341234}" type="slidenum">
              <a:rPr lang="en-US" altLang="ko-KR" smtClean="0"/>
              <a:t>8</a:t>
            </a:fld>
            <a:endParaRPr lang="ko-KR" altLang="en-US" dirty="0"/>
          </a:p>
        </p:txBody>
      </p:sp>
      <p:sp>
        <p:nvSpPr>
          <p:cNvPr id="22" name="다이아몬드 27">
            <a:extLst>
              <a:ext uri="{FF2B5EF4-FFF2-40B4-BE49-F238E27FC236}">
                <a16:creationId xmlns:a16="http://schemas.microsoft.com/office/drawing/2014/main" id="{1A36C46C-59FF-42B9-844B-976D88B4BCAD}"/>
              </a:ext>
            </a:extLst>
          </p:cNvPr>
          <p:cNvSpPr/>
          <p:nvPr/>
        </p:nvSpPr>
        <p:spPr>
          <a:xfrm>
            <a:off x="4102411" y="2240062"/>
            <a:ext cx="193357" cy="193357"/>
          </a:xfrm>
          <a:prstGeom prst="diamond">
            <a:avLst/>
          </a:prstGeom>
          <a:solidFill>
            <a:schemeClr val="accent2"/>
          </a:solidFill>
          <a:ln w="38100">
            <a:solidFill>
              <a:schemeClr val="accent4">
                <a:lumMod val="60000"/>
                <a:lumOff val="4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ko-KR" altLang="en-US"/>
          </a:p>
        </p:txBody>
      </p:sp>
      <p:sp>
        <p:nvSpPr>
          <p:cNvPr id="23" name="다이아몬드 27">
            <a:extLst>
              <a:ext uri="{FF2B5EF4-FFF2-40B4-BE49-F238E27FC236}">
                <a16:creationId xmlns:a16="http://schemas.microsoft.com/office/drawing/2014/main" id="{1A36C46C-59FF-42B9-844B-976D88B4BCAD}"/>
              </a:ext>
            </a:extLst>
          </p:cNvPr>
          <p:cNvSpPr/>
          <p:nvPr/>
        </p:nvSpPr>
        <p:spPr>
          <a:xfrm>
            <a:off x="4102410" y="4674742"/>
            <a:ext cx="193357" cy="193357"/>
          </a:xfrm>
          <a:prstGeom prst="diamond">
            <a:avLst/>
          </a:prstGeom>
          <a:solidFill>
            <a:schemeClr val="accent2"/>
          </a:solidFill>
          <a:ln w="38100">
            <a:solidFill>
              <a:schemeClr val="accent4">
                <a:lumMod val="60000"/>
                <a:lumOff val="4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ko-KR" altLang="en-US"/>
          </a:p>
        </p:txBody>
      </p:sp>
    </p:spTree>
  </p:cSld>
  <p:clrMapOvr>
    <a:masterClrMapping/>
  </p:clrMapOvr>
  <p:transition spd="med">
    <p:push/>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pic>
        <p:nvPicPr>
          <p:cNvPr id="263" name="Google Shape;263;p22"/>
          <p:cNvPicPr preferRelativeResize="0"/>
          <p:nvPr/>
        </p:nvPicPr>
        <p:blipFill rotWithShape="1">
          <a:blip r:embed="rId3">
            <a:alphaModFix/>
          </a:blip>
          <a:srcRect/>
          <a:stretch/>
        </p:blipFill>
        <p:spPr>
          <a:xfrm>
            <a:off x="0" y="0"/>
            <a:ext cx="9897192" cy="6875463"/>
          </a:xfrm>
          <a:prstGeom prst="rect">
            <a:avLst/>
          </a:prstGeom>
          <a:noFill/>
          <a:ln>
            <a:noFill/>
          </a:ln>
        </p:spPr>
      </p:pic>
      <p:pic>
        <p:nvPicPr>
          <p:cNvPr id="273" name="Google Shape;273;p22"/>
          <p:cNvPicPr preferRelativeResize="0"/>
          <p:nvPr/>
        </p:nvPicPr>
        <p:blipFill rotWithShape="1">
          <a:blip r:embed="rId4">
            <a:alphaModFix/>
          </a:blip>
          <a:srcRect/>
          <a:stretch/>
        </p:blipFill>
        <p:spPr>
          <a:xfrm>
            <a:off x="1128907" y="1978422"/>
            <a:ext cx="3594683" cy="3307108"/>
          </a:xfrm>
          <a:prstGeom prst="round2DiagRect">
            <a:avLst>
              <a:gd name="adj1" fmla="val 16667"/>
              <a:gd name="adj2" fmla="val 0"/>
            </a:avLst>
          </a:prstGeom>
          <a:noFill/>
          <a:ln w="88900" cap="sq" cmpd="sng">
            <a:solidFill>
              <a:srgbClr val="FFFFFF"/>
            </a:solidFill>
            <a:prstDash val="solid"/>
            <a:miter lim="800000"/>
            <a:headEnd type="none" w="sm" len="sm"/>
            <a:tailEnd type="none" w="sm" len="sm"/>
          </a:ln>
          <a:effectLst>
            <a:outerShdw blurRad="254000" algn="tl" rotWithShape="0">
              <a:srgbClr val="000000">
                <a:alpha val="42745"/>
              </a:srgbClr>
            </a:outerShdw>
          </a:effectLst>
        </p:spPr>
      </p:pic>
      <p:sp>
        <p:nvSpPr>
          <p:cNvPr id="14" name="직사각형 1">
            <a:extLst>
              <a:ext uri="{FF2B5EF4-FFF2-40B4-BE49-F238E27FC236}">
                <a16:creationId xmlns:a16="http://schemas.microsoft.com/office/drawing/2014/main" id="{8CD13378-FC4D-4389-844C-2E2034231471}"/>
              </a:ext>
            </a:extLst>
          </p:cNvPr>
          <p:cNvSpPr/>
          <p:nvPr/>
        </p:nvSpPr>
        <p:spPr>
          <a:xfrm>
            <a:off x="7642912" y="428116"/>
            <a:ext cx="2137276" cy="728272"/>
          </a:xfrm>
          <a:prstGeom prst="rect">
            <a:avLst/>
          </a:prstGeom>
          <a:solidFill>
            <a:srgbClr val="7BCA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15" name="그림 12">
            <a:extLst>
              <a:ext uri="{FF2B5EF4-FFF2-40B4-BE49-F238E27FC236}">
                <a16:creationId xmlns:a16="http://schemas.microsoft.com/office/drawing/2014/main" id="{B32FE9E2-168F-43AB-92C4-98437B7F456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40253" t="25787" r="34816" b="25283"/>
          <a:stretch/>
        </p:blipFill>
        <p:spPr>
          <a:xfrm>
            <a:off x="8331076" y="597925"/>
            <a:ext cx="1075271" cy="540855"/>
          </a:xfrm>
          <a:prstGeom prst="rect">
            <a:avLst/>
          </a:prstGeom>
        </p:spPr>
      </p:pic>
      <p:pic>
        <p:nvPicPr>
          <p:cNvPr id="16" name="그림 15">
            <a:extLst>
              <a:ext uri="{FF2B5EF4-FFF2-40B4-BE49-F238E27FC236}">
                <a16:creationId xmlns:a16="http://schemas.microsoft.com/office/drawing/2014/main" id="{5C2244CF-FE59-4653-B46A-F2FEA2ECBFB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49671" y="597925"/>
            <a:ext cx="1427928" cy="562106"/>
          </a:xfrm>
          <a:prstGeom prst="rect">
            <a:avLst/>
          </a:prstGeom>
        </p:spPr>
      </p:pic>
      <p:grpSp>
        <p:nvGrpSpPr>
          <p:cNvPr id="24" name="Group 23">
            <a:extLst>
              <a:ext uri="{FF2B5EF4-FFF2-40B4-BE49-F238E27FC236}">
                <a16:creationId xmlns:a16="http://schemas.microsoft.com/office/drawing/2014/main" id="{5408AA8F-8AD0-441D-ACA5-F3B69C104E4B}"/>
              </a:ext>
            </a:extLst>
          </p:cNvPr>
          <p:cNvGrpSpPr/>
          <p:nvPr/>
        </p:nvGrpSpPr>
        <p:grpSpPr>
          <a:xfrm>
            <a:off x="7087356" y="5763961"/>
            <a:ext cx="2984544" cy="1020490"/>
            <a:chOff x="7042344" y="5721661"/>
            <a:chExt cx="2984544" cy="1020490"/>
          </a:xfrm>
        </p:grpSpPr>
        <p:pic>
          <p:nvPicPr>
            <p:cNvPr id="25" name="Google Shape;132;p15">
              <a:extLst>
                <a:ext uri="{FF2B5EF4-FFF2-40B4-BE49-F238E27FC236}">
                  <a16:creationId xmlns:a16="http://schemas.microsoft.com/office/drawing/2014/main" id="{D90EE616-5D73-4D5B-9C4A-3F56F50FD6B3}"/>
                </a:ext>
              </a:extLst>
            </p:cNvPr>
            <p:cNvPicPr preferRelativeResize="0"/>
            <p:nvPr/>
          </p:nvPicPr>
          <p:blipFill rotWithShape="1">
            <a:blip r:embed="rId7">
              <a:alphaModFix/>
            </a:blip>
            <a:srcRect b="21294"/>
            <a:stretch/>
          </p:blipFill>
          <p:spPr>
            <a:xfrm>
              <a:off x="7042344" y="5810693"/>
              <a:ext cx="580865" cy="643431"/>
            </a:xfrm>
            <a:prstGeom prst="rect">
              <a:avLst/>
            </a:prstGeom>
            <a:noFill/>
            <a:ln>
              <a:noFill/>
            </a:ln>
          </p:spPr>
        </p:pic>
        <p:pic>
          <p:nvPicPr>
            <p:cNvPr id="26" name="Google Shape;131;p15">
              <a:extLst>
                <a:ext uri="{FF2B5EF4-FFF2-40B4-BE49-F238E27FC236}">
                  <a16:creationId xmlns:a16="http://schemas.microsoft.com/office/drawing/2014/main" id="{C0223B9A-796C-41E9-A5D8-086FF5FB7AF6}"/>
                </a:ext>
              </a:extLst>
            </p:cNvPr>
            <p:cNvPicPr preferRelativeResize="0"/>
            <p:nvPr/>
          </p:nvPicPr>
          <p:blipFill rotWithShape="1">
            <a:blip r:embed="rId8">
              <a:alphaModFix/>
            </a:blip>
            <a:srcRect l="4919" r="-4919" b="20608"/>
            <a:stretch/>
          </p:blipFill>
          <p:spPr>
            <a:xfrm>
              <a:off x="7773778" y="5825451"/>
              <a:ext cx="563385" cy="649041"/>
            </a:xfrm>
            <a:prstGeom prst="rect">
              <a:avLst/>
            </a:prstGeom>
            <a:noFill/>
            <a:ln>
              <a:noFill/>
            </a:ln>
          </p:spPr>
        </p:pic>
        <p:pic>
          <p:nvPicPr>
            <p:cNvPr id="27" name="Google Shape;133;p15">
              <a:extLst>
                <a:ext uri="{FF2B5EF4-FFF2-40B4-BE49-F238E27FC236}">
                  <a16:creationId xmlns:a16="http://schemas.microsoft.com/office/drawing/2014/main" id="{3CAC5759-AF25-425B-AE4C-ABD28BCB9504}"/>
                </a:ext>
              </a:extLst>
            </p:cNvPr>
            <p:cNvPicPr preferRelativeResize="0"/>
            <p:nvPr/>
          </p:nvPicPr>
          <p:blipFill rotWithShape="1">
            <a:blip r:embed="rId9">
              <a:alphaModFix/>
            </a:blip>
            <a:srcRect t="1" b="20238"/>
            <a:stretch/>
          </p:blipFill>
          <p:spPr>
            <a:xfrm>
              <a:off x="8441214" y="5827946"/>
              <a:ext cx="581148" cy="655267"/>
            </a:xfrm>
            <a:prstGeom prst="rect">
              <a:avLst/>
            </a:prstGeom>
            <a:noFill/>
            <a:ln>
              <a:noFill/>
            </a:ln>
          </p:spPr>
        </p:pic>
        <p:pic>
          <p:nvPicPr>
            <p:cNvPr id="28" name="Google Shape;134;p15">
              <a:extLst>
                <a:ext uri="{FF2B5EF4-FFF2-40B4-BE49-F238E27FC236}">
                  <a16:creationId xmlns:a16="http://schemas.microsoft.com/office/drawing/2014/main" id="{944949D0-759F-43C3-9333-5405D5EDCD21}"/>
                </a:ext>
              </a:extLst>
            </p:cNvPr>
            <p:cNvPicPr preferRelativeResize="0"/>
            <p:nvPr/>
          </p:nvPicPr>
          <p:blipFill rotWithShape="1">
            <a:blip r:embed="rId10">
              <a:alphaModFix/>
            </a:blip>
            <a:srcRect b="23117"/>
            <a:stretch/>
          </p:blipFill>
          <p:spPr>
            <a:xfrm>
              <a:off x="9166473" y="5721661"/>
              <a:ext cx="633542" cy="741384"/>
            </a:xfrm>
            <a:prstGeom prst="rect">
              <a:avLst/>
            </a:prstGeom>
            <a:noFill/>
            <a:ln>
              <a:noFill/>
            </a:ln>
          </p:spPr>
        </p:pic>
        <p:sp>
          <p:nvSpPr>
            <p:cNvPr id="29" name="Rectangle 28">
              <a:extLst>
                <a:ext uri="{FF2B5EF4-FFF2-40B4-BE49-F238E27FC236}">
                  <a16:creationId xmlns:a16="http://schemas.microsoft.com/office/drawing/2014/main" id="{984B365E-CCDC-42B7-90E2-8380345EAB4C}"/>
                </a:ext>
              </a:extLst>
            </p:cNvPr>
            <p:cNvSpPr/>
            <p:nvPr/>
          </p:nvSpPr>
          <p:spPr>
            <a:xfrm>
              <a:off x="7058226" y="6436168"/>
              <a:ext cx="492443" cy="276999"/>
            </a:xfrm>
            <a:prstGeom prst="rect">
              <a:avLst/>
            </a:prstGeom>
          </p:spPr>
          <p:txBody>
            <a:bodyPr wrap="none">
              <a:spAutoFit/>
            </a:bodyPr>
            <a:lstStyle/>
            <a:p>
              <a:pPr algn="ctr"/>
              <a:r>
                <a:rPr lang="ko-KR" altLang="en-US" sz="1200" b="1" dirty="0">
                  <a:solidFill>
                    <a:schemeClr val="tx2">
                      <a:lumMod val="75000"/>
                    </a:schemeClr>
                  </a:solidFill>
                  <a:latin typeface="맑은 고딕" panose="020B0503020000020004" pitchFamily="50" charset="-127"/>
                  <a:ea typeface="맑은 고딕" panose="020B0503020000020004" pitchFamily="50" charset="-127"/>
                </a:rPr>
                <a:t>無効</a:t>
              </a:r>
              <a:endParaRPr lang="en-US" altLang="ko-KR" sz="1200" b="1" dirty="0">
                <a:ln w="0"/>
                <a:solidFill>
                  <a:schemeClr val="tx2">
                    <a:lumMod val="75000"/>
                  </a:schemeClr>
                </a:solidFill>
                <a:effectLst>
                  <a:outerShdw blurRad="38100" dist="19050" dir="2700000" algn="tl" rotWithShape="0">
                    <a:schemeClr val="dk1">
                      <a:alpha val="40000"/>
                    </a:schemeClr>
                  </a:outerShdw>
                </a:effectLst>
                <a:latin typeface="맑은 고딕" panose="020B0503020000020004" pitchFamily="50" charset="-127"/>
                <a:ea typeface="맑은 고딕" panose="020B0503020000020004" pitchFamily="50" charset="-127"/>
              </a:endParaRPr>
            </a:p>
          </p:txBody>
        </p:sp>
        <p:sp>
          <p:nvSpPr>
            <p:cNvPr id="30" name="직사각형 27">
              <a:extLst>
                <a:ext uri="{FF2B5EF4-FFF2-40B4-BE49-F238E27FC236}">
                  <a16:creationId xmlns:a16="http://schemas.microsoft.com/office/drawing/2014/main" id="{2B192BD7-D136-4822-A27A-09EB7E375292}"/>
                </a:ext>
              </a:extLst>
            </p:cNvPr>
            <p:cNvSpPr/>
            <p:nvPr/>
          </p:nvSpPr>
          <p:spPr>
            <a:xfrm>
              <a:off x="7716496" y="6443129"/>
              <a:ext cx="691215" cy="276999"/>
            </a:xfrm>
            <a:prstGeom prst="rect">
              <a:avLst/>
            </a:prstGeom>
            <a:noFill/>
          </p:spPr>
          <p:txBody>
            <a:bodyPr wrap="square" lIns="91440" tIns="45720" rIns="91440" bIns="45720">
              <a:spAutoFit/>
            </a:bodyPr>
            <a:lstStyle/>
            <a:p>
              <a:pPr algn="ctr"/>
              <a:r>
                <a:rPr lang="ko-KR" altLang="en-US" sz="1200" b="1" dirty="0">
                  <a:solidFill>
                    <a:schemeClr val="tx2">
                      <a:lumMod val="75000"/>
                    </a:schemeClr>
                  </a:solidFill>
                  <a:latin typeface="맑은 고딕" panose="020B0503020000020004" pitchFamily="50" charset="-127"/>
                  <a:ea typeface="맑은 고딕" panose="020B0503020000020004" pitchFamily="50" charset="-127"/>
                </a:rPr>
                <a:t>女性</a:t>
              </a:r>
              <a:endParaRPr lang="en-US" altLang="ko-KR" sz="4000" b="1" dirty="0">
                <a:ln w="0"/>
                <a:solidFill>
                  <a:schemeClr val="tx2">
                    <a:lumMod val="75000"/>
                  </a:schemeClr>
                </a:solidFill>
                <a:effectLst>
                  <a:outerShdw blurRad="38100" dist="19050" dir="2700000" algn="tl" rotWithShape="0">
                    <a:schemeClr val="dk1">
                      <a:alpha val="40000"/>
                    </a:schemeClr>
                  </a:outerShdw>
                </a:effectLst>
                <a:latin typeface="맑은 고딕" panose="020B0503020000020004" pitchFamily="50" charset="-127"/>
                <a:ea typeface="맑은 고딕" panose="020B0503020000020004" pitchFamily="50" charset="-127"/>
              </a:endParaRPr>
            </a:p>
          </p:txBody>
        </p:sp>
        <p:sp>
          <p:nvSpPr>
            <p:cNvPr id="31" name="직사각형 29">
              <a:extLst>
                <a:ext uri="{FF2B5EF4-FFF2-40B4-BE49-F238E27FC236}">
                  <a16:creationId xmlns:a16="http://schemas.microsoft.com/office/drawing/2014/main" id="{1565E22A-FE45-4DB7-A283-0483479C0FAB}"/>
                </a:ext>
              </a:extLst>
            </p:cNvPr>
            <p:cNvSpPr/>
            <p:nvPr/>
          </p:nvSpPr>
          <p:spPr>
            <a:xfrm>
              <a:off x="8927164" y="6434374"/>
              <a:ext cx="1099724" cy="307777"/>
            </a:xfrm>
            <a:prstGeom prst="rect">
              <a:avLst/>
            </a:prstGeom>
            <a:noFill/>
          </p:spPr>
          <p:txBody>
            <a:bodyPr wrap="square" lIns="91440" tIns="45720" rIns="91440" bIns="45720">
              <a:spAutoFit/>
            </a:bodyPr>
            <a:lstStyle/>
            <a:p>
              <a:pPr algn="ctr"/>
              <a:r>
                <a:rPr lang="ko-KR" altLang="en-US" b="1" dirty="0">
                  <a:solidFill>
                    <a:srgbClr val="005A8D"/>
                  </a:solidFill>
                  <a:latin typeface="맑은 고딕" panose="020B0503020000020004" pitchFamily="50" charset="-127"/>
                  <a:ea typeface="맑은 고딕" panose="020B0503020000020004" pitchFamily="50" charset="-127"/>
                </a:rPr>
                <a:t>外国人</a:t>
              </a:r>
              <a:endParaRPr lang="en-US" altLang="ko-KR" sz="4400" b="1" dirty="0">
                <a:ln w="0"/>
                <a:solidFill>
                  <a:srgbClr val="005A8D"/>
                </a:solidFill>
                <a:effectLst>
                  <a:outerShdw blurRad="38100" dist="19050" dir="2700000" algn="tl" rotWithShape="0">
                    <a:schemeClr val="dk1">
                      <a:alpha val="40000"/>
                    </a:schemeClr>
                  </a:outerShdw>
                </a:effectLst>
                <a:latin typeface="맑은 고딕" panose="020B0503020000020004" pitchFamily="50" charset="-127"/>
                <a:ea typeface="맑은 고딕" panose="020B0503020000020004" pitchFamily="50" charset="-127"/>
              </a:endParaRPr>
            </a:p>
          </p:txBody>
        </p:sp>
        <p:sp>
          <p:nvSpPr>
            <p:cNvPr id="32" name="직사각형 28">
              <a:extLst>
                <a:ext uri="{FF2B5EF4-FFF2-40B4-BE49-F238E27FC236}">
                  <a16:creationId xmlns:a16="http://schemas.microsoft.com/office/drawing/2014/main" id="{CE13B638-8A5E-42D0-9907-A7AEB01B9230}"/>
                </a:ext>
              </a:extLst>
            </p:cNvPr>
            <p:cNvSpPr/>
            <p:nvPr/>
          </p:nvSpPr>
          <p:spPr>
            <a:xfrm>
              <a:off x="8503271" y="6456648"/>
              <a:ext cx="513281" cy="276999"/>
            </a:xfrm>
            <a:prstGeom prst="rect">
              <a:avLst/>
            </a:prstGeom>
            <a:noFill/>
          </p:spPr>
          <p:txBody>
            <a:bodyPr wrap="square" lIns="91440" tIns="45720" rIns="91440" bIns="45720">
              <a:spAutoFit/>
            </a:bodyPr>
            <a:lstStyle/>
            <a:p>
              <a:pPr algn="ctr"/>
              <a:r>
                <a:rPr lang="ko-KR" altLang="en-US" sz="1200" b="1" dirty="0">
                  <a:solidFill>
                    <a:schemeClr val="tx2">
                      <a:lumMod val="75000"/>
                    </a:schemeClr>
                  </a:solidFill>
                  <a:latin typeface="맑은 고딕" panose="020B0503020000020004" pitchFamily="50" charset="-127"/>
                  <a:ea typeface="맑은 고딕" panose="020B0503020000020004" pitchFamily="50" charset="-127"/>
                </a:rPr>
                <a:t>老人</a:t>
              </a:r>
              <a:endParaRPr lang="en-US" altLang="ko-KR" sz="4000" b="1" dirty="0">
                <a:ln w="0"/>
                <a:solidFill>
                  <a:schemeClr val="tx2">
                    <a:lumMod val="75000"/>
                  </a:schemeClr>
                </a:solidFill>
                <a:effectLst>
                  <a:outerShdw blurRad="38100" dist="19050" dir="2700000" algn="tl" rotWithShape="0">
                    <a:schemeClr val="dk1">
                      <a:alpha val="40000"/>
                    </a:schemeClr>
                  </a:outerShdw>
                </a:effectLst>
                <a:latin typeface="맑은 고딕" panose="020B0503020000020004" pitchFamily="50" charset="-127"/>
                <a:ea typeface="맑은 고딕" panose="020B0503020000020004" pitchFamily="50" charset="-127"/>
              </a:endParaRPr>
            </a:p>
          </p:txBody>
        </p:sp>
      </p:grpSp>
      <p:sp>
        <p:nvSpPr>
          <p:cNvPr id="33" name="Rectangle 32">
            <a:extLst>
              <a:ext uri="{FF2B5EF4-FFF2-40B4-BE49-F238E27FC236}">
                <a16:creationId xmlns:a16="http://schemas.microsoft.com/office/drawing/2014/main" id="{FF8F473B-B8CC-43B9-9894-7244E8B1821F}"/>
              </a:ext>
            </a:extLst>
          </p:cNvPr>
          <p:cNvSpPr/>
          <p:nvPr/>
        </p:nvSpPr>
        <p:spPr>
          <a:xfrm>
            <a:off x="5298233" y="2249358"/>
            <a:ext cx="3816891" cy="45418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74" name="Google Shape;274;p22"/>
          <p:cNvSpPr/>
          <p:nvPr/>
        </p:nvSpPr>
        <p:spPr>
          <a:xfrm>
            <a:off x="5134195" y="2184895"/>
            <a:ext cx="5428182" cy="2676300"/>
          </a:xfrm>
          <a:prstGeom prst="rect">
            <a:avLst/>
          </a:prstGeom>
          <a:noFill/>
          <a:ln>
            <a:noFill/>
          </a:ln>
        </p:spPr>
        <p:txBody>
          <a:bodyPr spcFirstLastPara="1" wrap="square" lIns="91425" tIns="45700" rIns="91425" bIns="45700" anchor="t" anchorCtr="0">
            <a:noAutofit/>
          </a:bodyPr>
          <a:lstStyle/>
          <a:p>
            <a:pPr lvl="0">
              <a:lnSpc>
                <a:spcPct val="150000"/>
              </a:lnSpc>
            </a:pPr>
            <a:r>
              <a:rPr lang="ja-JP" altLang="en-US" sz="2000" b="1" dirty="0">
                <a:solidFill>
                  <a:schemeClr val="bg1"/>
                </a:solidFill>
                <a:latin typeface="맑은 고딕" panose="020B0503020000020004" pitchFamily="50" charset="-127"/>
                <a:ea typeface="맑은 고딕" panose="020B0503020000020004" pitchFamily="50" charset="-127"/>
              </a:rPr>
              <a:t>        防火ドアを閉めること</a:t>
            </a:r>
            <a:r>
              <a:rPr lang="en-US" altLang="ja-JP" sz="2000" b="1" dirty="0">
                <a:solidFill>
                  <a:schemeClr val="bg1"/>
                </a:solidFill>
                <a:latin typeface="맑은 고딕" panose="020B0503020000020004" pitchFamily="50" charset="-127"/>
                <a:ea typeface="맑은 고딕" panose="020B0503020000020004" pitchFamily="50" charset="-127"/>
              </a:rPr>
              <a:t>!</a:t>
            </a:r>
            <a:endParaRPr lang="en-US" altLang="ko-KR" sz="1800" b="1" dirty="0">
              <a:solidFill>
                <a:srgbClr val="002060"/>
              </a:solidFill>
              <a:latin typeface="맑은 고딕" panose="020B0503020000020004" pitchFamily="50" charset="-127"/>
              <a:ea typeface="맑은 고딕" panose="020B0503020000020004" pitchFamily="50" charset="-127"/>
              <a:cs typeface="Calibri"/>
              <a:sym typeface="Calibri"/>
            </a:endParaRPr>
          </a:p>
          <a:p>
            <a:pPr lvl="0">
              <a:lnSpc>
                <a:spcPct val="150000"/>
              </a:lnSpc>
            </a:pPr>
            <a:endParaRPr lang="en-US" altLang="ja-JP" sz="1000" b="1" dirty="0">
              <a:latin typeface="맑은 고딕" panose="020B0503020000020004" pitchFamily="50" charset="-127"/>
              <a:ea typeface="맑은 고딕" panose="020B0503020000020004" pitchFamily="50" charset="-127"/>
            </a:endParaRPr>
          </a:p>
          <a:p>
            <a:pPr lvl="0">
              <a:lnSpc>
                <a:spcPct val="150000"/>
              </a:lnSpc>
            </a:pPr>
            <a:r>
              <a:rPr lang="ko-KR" altLang="en-US" sz="1600" b="1" dirty="0">
                <a:latin typeface="맑은 고딕" panose="020B0503020000020004" pitchFamily="50" charset="-127"/>
                <a:ea typeface="맑은 고딕" panose="020B0503020000020004" pitchFamily="50" charset="-127"/>
              </a:rPr>
              <a:t>      </a:t>
            </a:r>
            <a:r>
              <a:rPr lang="ja-JP" altLang="en-US" sz="1600" b="1" dirty="0">
                <a:latin typeface="맑은 고딕" panose="020B0503020000020004" pitchFamily="50" charset="-127"/>
                <a:ea typeface="맑은 고딕" panose="020B0503020000020004" pitchFamily="50" charset="-127"/>
              </a:rPr>
              <a:t>非常口を駆け抜けたら、</a:t>
            </a:r>
            <a:r>
              <a:rPr lang="en-US" altLang="ja-JP" sz="1600" b="1" dirty="0">
                <a:latin typeface="맑은 고딕" panose="020B0503020000020004" pitchFamily="50" charset="-127"/>
                <a:ea typeface="맑은 고딕" panose="020B0503020000020004" pitchFamily="50" charset="-127"/>
              </a:rPr>
              <a:t/>
            </a:r>
            <a:br>
              <a:rPr lang="en-US" altLang="ja-JP" sz="1600" b="1" dirty="0">
                <a:latin typeface="맑은 고딕" panose="020B0503020000020004" pitchFamily="50" charset="-127"/>
                <a:ea typeface="맑은 고딕" panose="020B0503020000020004" pitchFamily="50" charset="-127"/>
              </a:rPr>
            </a:br>
            <a:r>
              <a:rPr lang="ko-KR" altLang="en-US" sz="1600" b="1" dirty="0">
                <a:latin typeface="맑은 고딕" panose="020B0503020000020004" pitchFamily="50" charset="-127"/>
                <a:ea typeface="맑은 고딕" panose="020B0503020000020004" pitchFamily="50" charset="-127"/>
              </a:rPr>
              <a:t>      </a:t>
            </a:r>
            <a:r>
              <a:rPr lang="ja-JP" altLang="en-US" sz="1600" b="1" dirty="0">
                <a:latin typeface="맑은 고딕" panose="020B0503020000020004" pitchFamily="50" charset="-127"/>
                <a:ea typeface="맑은 고딕" panose="020B0503020000020004" pitchFamily="50" charset="-127"/>
              </a:rPr>
              <a:t>火が広がらないようにドアを閉めましょう。</a:t>
            </a:r>
            <a:endParaRPr lang="en-US" altLang="ko-KR" sz="1600" b="1" dirty="0">
              <a:solidFill>
                <a:schemeClr val="dk1"/>
              </a:solidFill>
              <a:latin typeface="맑은 고딕" panose="020B0503020000020004" pitchFamily="50" charset="-127"/>
              <a:ea typeface="맑은 고딕" panose="020B0503020000020004" pitchFamily="50" charset="-127"/>
              <a:cs typeface="Calibri"/>
              <a:sym typeface="Calibri"/>
            </a:endParaRPr>
          </a:p>
          <a:p>
            <a:pPr lvl="0">
              <a:lnSpc>
                <a:spcPct val="150000"/>
              </a:lnSpc>
            </a:pPr>
            <a:r>
              <a:rPr lang="ko-KR" altLang="en-US" sz="1600" b="1" dirty="0">
                <a:latin typeface="맑은 고딕" panose="020B0503020000020004" pitchFamily="50" charset="-127"/>
                <a:ea typeface="맑은 고딕" panose="020B0503020000020004" pitchFamily="50" charset="-127"/>
              </a:rPr>
              <a:t>      </a:t>
            </a:r>
            <a:r>
              <a:rPr lang="ja-JP" altLang="en-US" sz="1600" b="1" dirty="0">
                <a:latin typeface="맑은 고딕" panose="020B0503020000020004" pitchFamily="50" charset="-127"/>
                <a:ea typeface="맑은 고딕" panose="020B0503020000020004" pitchFamily="50" charset="-127"/>
              </a:rPr>
              <a:t>防火ドアを閉めることは、</a:t>
            </a:r>
            <a:r>
              <a:rPr lang="en-US" altLang="ja-JP" sz="1600" b="1" dirty="0">
                <a:latin typeface="맑은 고딕" panose="020B0503020000020004" pitchFamily="50" charset="-127"/>
                <a:ea typeface="맑은 고딕" panose="020B0503020000020004" pitchFamily="50" charset="-127"/>
              </a:rPr>
              <a:t/>
            </a:r>
            <a:br>
              <a:rPr lang="en-US" altLang="ja-JP" sz="1600" b="1" dirty="0">
                <a:latin typeface="맑은 고딕" panose="020B0503020000020004" pitchFamily="50" charset="-127"/>
                <a:ea typeface="맑은 고딕" panose="020B0503020000020004" pitchFamily="50" charset="-127"/>
              </a:rPr>
            </a:br>
            <a:r>
              <a:rPr lang="ko-KR" altLang="en-US" sz="1600" b="1" dirty="0">
                <a:latin typeface="맑은 고딕" panose="020B0503020000020004" pitchFamily="50" charset="-127"/>
                <a:ea typeface="맑은 고딕" panose="020B0503020000020004" pitchFamily="50" charset="-127"/>
              </a:rPr>
              <a:t>      </a:t>
            </a:r>
            <a:r>
              <a:rPr lang="ja-JP" altLang="en-US" sz="1600" b="1" dirty="0">
                <a:latin typeface="맑은 고딕" panose="020B0503020000020004" pitchFamily="50" charset="-127"/>
                <a:ea typeface="맑은 고딕" panose="020B0503020000020004" pitchFamily="50" charset="-127"/>
              </a:rPr>
              <a:t>火事発生時に非常に役立つ行為で</a:t>
            </a:r>
            <a:r>
              <a:rPr lang="en-US" altLang="ja-JP" sz="1600" b="1" dirty="0">
                <a:latin typeface="맑은 고딕" panose="020B0503020000020004" pitchFamily="50" charset="-127"/>
                <a:ea typeface="맑은 고딕" panose="020B0503020000020004" pitchFamily="50" charset="-127"/>
              </a:rPr>
              <a:t/>
            </a:r>
            <a:br>
              <a:rPr lang="en-US" altLang="ja-JP" sz="1600" b="1" dirty="0">
                <a:latin typeface="맑은 고딕" panose="020B0503020000020004" pitchFamily="50" charset="-127"/>
                <a:ea typeface="맑은 고딕" panose="020B0503020000020004" pitchFamily="50" charset="-127"/>
              </a:rPr>
            </a:br>
            <a:r>
              <a:rPr lang="ko-KR" altLang="en-US" sz="1600" b="1" dirty="0">
                <a:latin typeface="맑은 고딕" panose="020B0503020000020004" pitchFamily="50" charset="-127"/>
                <a:ea typeface="맑은 고딕" panose="020B0503020000020004" pitchFamily="50" charset="-127"/>
              </a:rPr>
              <a:t>      </a:t>
            </a:r>
            <a:r>
              <a:rPr lang="ja-JP" altLang="en-US" sz="1600" b="1" dirty="0">
                <a:latin typeface="맑은 고딕" panose="020B0503020000020004" pitchFamily="50" charset="-127"/>
                <a:ea typeface="맑은 고딕" panose="020B0503020000020004" pitchFamily="50" charset="-127"/>
              </a:rPr>
              <a:t>あることを忘れないで。</a:t>
            </a:r>
            <a:endParaRPr sz="1600" b="1" dirty="0">
              <a:latin typeface="맑은 고딕" panose="020B0503020000020004" pitchFamily="50" charset="-127"/>
              <a:ea typeface="맑은 고딕" panose="020B0503020000020004" pitchFamily="50" charset="-127"/>
            </a:endParaRPr>
          </a:p>
        </p:txBody>
      </p:sp>
      <p:sp>
        <p:nvSpPr>
          <p:cNvPr id="35" name="Slide Number Placeholder 3">
            <a:extLst>
              <a:ext uri="{FF2B5EF4-FFF2-40B4-BE49-F238E27FC236}">
                <a16:creationId xmlns:a16="http://schemas.microsoft.com/office/drawing/2014/main" id="{E2B45BAD-B9D3-4F1D-ADD8-326567850A8E}"/>
              </a:ext>
            </a:extLst>
          </p:cNvPr>
          <p:cNvSpPr>
            <a:spLocks noGrp="1"/>
          </p:cNvSpPr>
          <p:nvPr>
            <p:ph type="sldNum" idx="12"/>
          </p:nvPr>
        </p:nvSpPr>
        <p:spPr>
          <a:xfrm>
            <a:off x="2745681" y="6382167"/>
            <a:ext cx="2227421" cy="366055"/>
          </a:xfrm>
        </p:spPr>
        <p:txBody>
          <a:bodyPr/>
          <a:lstStyle/>
          <a:p>
            <a:pPr marL="0" lvl="0" indent="0" algn="r" rtl="0">
              <a:spcBef>
                <a:spcPts val="0"/>
              </a:spcBef>
              <a:spcAft>
                <a:spcPts val="0"/>
              </a:spcAft>
              <a:buNone/>
            </a:pPr>
            <a:fld id="{00000000-1234-1234-1234-123412341234}" type="slidenum">
              <a:rPr lang="en-US" altLang="ko-KR" smtClean="0"/>
              <a:t>9</a:t>
            </a:fld>
            <a:endParaRPr lang="ko-KR" altLang="en-US" dirty="0"/>
          </a:p>
        </p:txBody>
      </p:sp>
      <p:sp>
        <p:nvSpPr>
          <p:cNvPr id="21" name="Google Shape;246;p21">
            <a:extLst>
              <a:ext uri="{FF2B5EF4-FFF2-40B4-BE49-F238E27FC236}">
                <a16:creationId xmlns:a16="http://schemas.microsoft.com/office/drawing/2014/main" id="{16D345D0-A4C8-4C92-BD9F-BF9675E3C54D}"/>
              </a:ext>
            </a:extLst>
          </p:cNvPr>
          <p:cNvSpPr/>
          <p:nvPr/>
        </p:nvSpPr>
        <p:spPr>
          <a:xfrm>
            <a:off x="339949" y="233128"/>
            <a:ext cx="450761" cy="492009"/>
          </a:xfrm>
          <a:prstGeom prst="rect">
            <a:avLst/>
          </a:prstGeom>
          <a:solidFill>
            <a:srgbClr val="002060"/>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ko-KR" sz="2600" b="1" i="0" u="none" strike="noStrike" cap="none">
                <a:solidFill>
                  <a:schemeClr val="lt1"/>
                </a:solidFill>
                <a:latin typeface="Calibri"/>
                <a:ea typeface="Calibri"/>
                <a:cs typeface="Calibri"/>
                <a:sym typeface="Calibri"/>
              </a:rPr>
              <a:t>3</a:t>
            </a:r>
            <a:endParaRPr sz="2600" b="1" i="0" u="none" strike="noStrike" cap="none">
              <a:solidFill>
                <a:schemeClr val="lt1"/>
              </a:solidFill>
              <a:latin typeface="Calibri"/>
              <a:ea typeface="Calibri"/>
              <a:cs typeface="Calibri"/>
              <a:sym typeface="Calibri"/>
            </a:endParaRPr>
          </a:p>
        </p:txBody>
      </p:sp>
      <p:sp>
        <p:nvSpPr>
          <p:cNvPr id="34" name="Google Shape;247;p21">
            <a:extLst>
              <a:ext uri="{FF2B5EF4-FFF2-40B4-BE49-F238E27FC236}">
                <a16:creationId xmlns:a16="http://schemas.microsoft.com/office/drawing/2014/main" id="{D2B002E1-8FD4-430A-95BE-0AD48C018998}"/>
              </a:ext>
            </a:extLst>
          </p:cNvPr>
          <p:cNvSpPr/>
          <p:nvPr/>
        </p:nvSpPr>
        <p:spPr>
          <a:xfrm>
            <a:off x="874909" y="217522"/>
            <a:ext cx="6188201" cy="523220"/>
          </a:xfrm>
          <a:prstGeom prst="rect">
            <a:avLst/>
          </a:prstGeom>
          <a:noFill/>
          <a:ln>
            <a:noFill/>
          </a:ln>
        </p:spPr>
        <p:txBody>
          <a:bodyPr spcFirstLastPara="1" wrap="square" lIns="91425" tIns="45700" rIns="91425" bIns="45700" anchor="t" anchorCtr="0">
            <a:noAutofit/>
          </a:bodyPr>
          <a:lstStyle/>
          <a:p>
            <a:pPr lvl="0"/>
            <a:r>
              <a:rPr lang="ja-JP" altLang="en-US" sz="2800" b="1" dirty="0">
                <a:solidFill>
                  <a:srgbClr val="002060"/>
                </a:solidFill>
                <a:latin typeface="맑은 고딕" panose="020B0503020000020004" pitchFamily="50" charset="-127"/>
                <a:ea typeface="맑은 고딕" panose="020B0503020000020004" pitchFamily="50" charset="-127"/>
              </a:rPr>
              <a:t>エレベーターに乗るな</a:t>
            </a:r>
            <a:r>
              <a:rPr lang="en-US" altLang="ja-JP" sz="2800" b="1" dirty="0">
                <a:solidFill>
                  <a:srgbClr val="002060"/>
                </a:solidFill>
                <a:latin typeface="맑은 고딕" panose="020B0503020000020004" pitchFamily="50" charset="-127"/>
                <a:ea typeface="맑은 고딕" panose="020B0503020000020004" pitchFamily="50" charset="-127"/>
              </a:rPr>
              <a:t>!</a:t>
            </a:r>
            <a:endParaRPr lang="ja-JP" altLang="en-US" b="1" dirty="0">
              <a:solidFill>
                <a:srgbClr val="002060"/>
              </a:solidFill>
              <a:latin typeface="맑은 고딕" panose="020B0503020000020004" pitchFamily="50" charset="-127"/>
              <a:ea typeface="맑은 고딕" panose="020B0503020000020004" pitchFamily="50" charset="-127"/>
            </a:endParaRPr>
          </a:p>
        </p:txBody>
      </p:sp>
      <p:sp>
        <p:nvSpPr>
          <p:cNvPr id="22" name="다이아몬드 27">
            <a:extLst>
              <a:ext uri="{FF2B5EF4-FFF2-40B4-BE49-F238E27FC236}">
                <a16:creationId xmlns:a16="http://schemas.microsoft.com/office/drawing/2014/main" id="{1A36C46C-59FF-42B9-844B-976D88B4BCAD}"/>
              </a:ext>
            </a:extLst>
          </p:cNvPr>
          <p:cNvSpPr/>
          <p:nvPr/>
        </p:nvSpPr>
        <p:spPr>
          <a:xfrm>
            <a:off x="5388775" y="3006079"/>
            <a:ext cx="193357" cy="193357"/>
          </a:xfrm>
          <a:prstGeom prst="diamond">
            <a:avLst/>
          </a:prstGeom>
          <a:solidFill>
            <a:schemeClr val="accent2"/>
          </a:solidFill>
          <a:ln w="38100">
            <a:solidFill>
              <a:schemeClr val="accent4">
                <a:lumMod val="60000"/>
                <a:lumOff val="4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ko-KR" altLang="en-US"/>
          </a:p>
        </p:txBody>
      </p:sp>
    </p:spTree>
  </p:cSld>
  <p:clrMapOvr>
    <a:masterClrMapping/>
  </p:clrMapOvr>
  <p:transition spd="med">
    <p:push/>
  </p:transition>
</p:sld>
</file>

<file path=ppt/theme/theme1.xml><?xml version="1.0" encoding="utf-8"?>
<a:theme xmlns:a="http://schemas.openxmlformats.org/drawingml/2006/main" name="Office 테마">
  <a:themeElements>
    <a:clrScheme name="Office 테마">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테마">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282</TotalTime>
  <Words>667</Words>
  <Application>Microsoft Office PowerPoint</Application>
  <PresentationFormat>사용자 지정</PresentationFormat>
  <Paragraphs>115</Paragraphs>
  <Slides>11</Slides>
  <Notes>11</Notes>
  <HiddenSlides>0</HiddenSlides>
  <MMClips>0</MMClips>
  <ScaleCrop>false</ScaleCrop>
  <HeadingPairs>
    <vt:vector size="6" baseType="variant">
      <vt:variant>
        <vt:lpstr>사용한 글꼴</vt:lpstr>
      </vt:variant>
      <vt:variant>
        <vt:i4>5</vt:i4>
      </vt:variant>
      <vt:variant>
        <vt:lpstr>테마</vt:lpstr>
      </vt:variant>
      <vt:variant>
        <vt:i4>1</vt:i4>
      </vt:variant>
      <vt:variant>
        <vt:lpstr>슬라이드 제목</vt:lpstr>
      </vt:variant>
      <vt:variant>
        <vt:i4>11</vt:i4>
      </vt:variant>
    </vt:vector>
  </HeadingPairs>
  <TitlesOfParts>
    <vt:vector size="17" baseType="lpstr">
      <vt:lpstr>Stardos Stencil</vt:lpstr>
      <vt:lpstr>Malgun Gothic</vt:lpstr>
      <vt:lpstr>Malgun Gothic</vt:lpstr>
      <vt:lpstr>Arial</vt:lpstr>
      <vt:lpstr>Calibri</vt:lpstr>
      <vt:lpstr>Office 테마</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VISIONMASTER</dc:creator>
  <cp:lastModifiedBy>park</cp:lastModifiedBy>
  <cp:revision>32</cp:revision>
  <dcterms:modified xsi:type="dcterms:W3CDTF">2020-10-20T13:27:39Z</dcterms:modified>
</cp:coreProperties>
</file>