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</p:sldIdLst>
  <p:sldSz cx="9899650" cy="687546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pos="311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D8E0"/>
    <a:srgbClr val="005A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81"/>
    <p:restoredTop sz="94681"/>
  </p:normalViewPr>
  <p:slideViewPr>
    <p:cSldViewPr snapToGrid="0">
      <p:cViewPr varScale="1">
        <p:scale>
          <a:sx n="159" d="100"/>
          <a:sy n="159" d="100"/>
        </p:scale>
        <p:origin x="1302" y="180"/>
      </p:cViewPr>
      <p:guideLst>
        <p:guide orient="horz" pos="2165"/>
        <p:guide pos="311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1435554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559198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870260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0022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39213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368855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624454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696995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634439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610232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06187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894935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320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슬라이드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742474" y="1125221"/>
            <a:ext cx="8414703" cy="2393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15"/>
              <a:buFont typeface="Calibri"/>
              <a:buNone/>
              <a:defRPr sz="6015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237456" y="3611210"/>
            <a:ext cx="7424738" cy="1659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2406"/>
              <a:buNone/>
              <a:defRPr sz="2406"/>
            </a:lvl1pPr>
            <a:lvl2pPr lvl="1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None/>
              <a:defRPr sz="2004"/>
            </a:lvl2pPr>
            <a:lvl3pPr lvl="2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None/>
              <a:defRPr sz="1804"/>
            </a:lvl3pPr>
            <a:lvl4pPr lvl="3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4pPr>
            <a:lvl5pPr lvl="4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5pPr>
            <a:lvl6pPr lvl="5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6pPr>
            <a:lvl7pPr lvl="6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7pPr>
            <a:lvl8pPr lvl="7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8pPr>
            <a:lvl9pPr lvl="8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세로 텍스트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680601" y="366056"/>
            <a:ext cx="8538448" cy="132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768616" y="-257741"/>
            <a:ext cx="4362418" cy="8538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세로 제목 및 텍스트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5238425" y="2212067"/>
            <a:ext cx="5826637" cy="2134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907329" y="139329"/>
            <a:ext cx="5826637" cy="6280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680601" y="366056"/>
            <a:ext cx="8538448" cy="132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680601" y="1830274"/>
            <a:ext cx="8538448" cy="4362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구역 머리글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675445" y="1714093"/>
            <a:ext cx="8538448" cy="2860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15"/>
              <a:buFont typeface="Calibri"/>
              <a:buNone/>
              <a:defRPr sz="6015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675445" y="4601151"/>
            <a:ext cx="8538448" cy="1504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2406"/>
              <a:buNone/>
              <a:defRPr sz="2406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2005"/>
              <a:buNone/>
              <a:defRPr sz="2004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1805"/>
              <a:buNone/>
              <a:defRPr sz="1804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1604"/>
              <a:buNone/>
              <a:defRPr sz="1604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1604"/>
              <a:buNone/>
              <a:defRPr sz="1604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1604"/>
              <a:buNone/>
              <a:defRPr sz="1604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1604"/>
              <a:buNone/>
              <a:defRPr sz="1604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1604"/>
              <a:buNone/>
              <a:defRPr sz="1604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1604"/>
              <a:buNone/>
              <a:defRPr sz="1604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콘텐츠 2개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680601" y="366056"/>
            <a:ext cx="8538448" cy="132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680601" y="1830274"/>
            <a:ext cx="4207351" cy="4362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5011698" y="1830274"/>
            <a:ext cx="4207351" cy="4362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비교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681890" y="366056"/>
            <a:ext cx="8538448" cy="132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681892" y="1685444"/>
            <a:ext cx="4188015" cy="826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2406"/>
              <a:buNone/>
              <a:defRPr sz="2406" b="1"/>
            </a:lvl1pPr>
            <a:lvl2pPr marL="914400" lvl="1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None/>
              <a:defRPr sz="2004" b="1"/>
            </a:lvl2pPr>
            <a:lvl3pPr marL="1371600" lvl="2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None/>
              <a:defRPr sz="1804" b="1"/>
            </a:lvl3pPr>
            <a:lvl4pPr marL="1828800" lvl="3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4pPr>
            <a:lvl5pPr marL="2286000" lvl="4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5pPr>
            <a:lvl6pPr marL="2743200" lvl="5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6pPr>
            <a:lvl7pPr marL="3200400" lvl="6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7pPr>
            <a:lvl8pPr marL="3657600" lvl="7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8pPr>
            <a:lvl9pPr marL="4114800" lvl="8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681892" y="2511454"/>
            <a:ext cx="4188015" cy="3693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5011698" y="1685444"/>
            <a:ext cx="4208641" cy="826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2406"/>
              <a:buNone/>
              <a:defRPr sz="2406" b="1"/>
            </a:lvl1pPr>
            <a:lvl2pPr marL="914400" lvl="1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None/>
              <a:defRPr sz="2004" b="1"/>
            </a:lvl2pPr>
            <a:lvl3pPr marL="1371600" lvl="2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None/>
              <a:defRPr sz="1804" b="1"/>
            </a:lvl3pPr>
            <a:lvl4pPr marL="1828800" lvl="3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4pPr>
            <a:lvl5pPr marL="2286000" lvl="4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5pPr>
            <a:lvl6pPr marL="2743200" lvl="5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6pPr>
            <a:lvl7pPr marL="3200400" lvl="6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7pPr>
            <a:lvl8pPr marL="3657600" lvl="7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8pPr>
            <a:lvl9pPr marL="4114800" lvl="8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5011698" y="2511454"/>
            <a:ext cx="4208641" cy="3693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만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680601" y="366056"/>
            <a:ext cx="8538448" cy="132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빈 화면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캡션 있는 콘텐츠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681890" y="458364"/>
            <a:ext cx="3192895" cy="160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8"/>
              <a:buFont typeface="Calibri"/>
              <a:buNone/>
              <a:defRPr sz="3208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4208641" y="989941"/>
            <a:ext cx="5011698" cy="4886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2308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3208"/>
              <a:buChar char="•"/>
              <a:defRPr sz="3208"/>
            </a:lvl1pPr>
            <a:lvl2pPr marL="914400" lvl="1" indent="-406844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807"/>
              <a:buChar char="•"/>
              <a:defRPr sz="2807"/>
            </a:lvl2pPr>
            <a:lvl3pPr marL="1371600" lvl="2" indent="-381381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406"/>
              <a:buChar char="•"/>
              <a:defRPr sz="2406"/>
            </a:lvl3pPr>
            <a:lvl4pPr marL="1828800" lvl="3" indent="-355917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Char char="•"/>
              <a:defRPr sz="2004"/>
            </a:lvl4pPr>
            <a:lvl5pPr marL="2286000" lvl="4" indent="-355917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Char char="•"/>
              <a:defRPr sz="2004"/>
            </a:lvl5pPr>
            <a:lvl6pPr marL="2743200" lvl="5" indent="-355917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Char char="•"/>
              <a:defRPr sz="2004"/>
            </a:lvl6pPr>
            <a:lvl7pPr marL="3200400" lvl="6" indent="-355917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Char char="•"/>
              <a:defRPr sz="2004"/>
            </a:lvl7pPr>
            <a:lvl8pPr marL="3657600" lvl="7" indent="-355917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Char char="•"/>
              <a:defRPr sz="2004"/>
            </a:lvl8pPr>
            <a:lvl9pPr marL="4114800" lvl="8" indent="-355917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Char char="•"/>
              <a:defRPr sz="2004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681890" y="2062639"/>
            <a:ext cx="3192895" cy="3821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1pPr>
            <a:lvl2pPr marL="914400" lvl="1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404"/>
              <a:buNone/>
              <a:defRPr sz="1404"/>
            </a:lvl2pPr>
            <a:lvl3pPr marL="1371600" lvl="2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203"/>
              <a:buNone/>
              <a:defRPr sz="1203"/>
            </a:lvl3pPr>
            <a:lvl4pPr marL="1828800" lvl="3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4pPr>
            <a:lvl5pPr marL="2286000" lvl="4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5pPr>
            <a:lvl6pPr marL="2743200" lvl="5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6pPr>
            <a:lvl7pPr marL="3200400" lvl="6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7pPr>
            <a:lvl8pPr marL="3657600" lvl="7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8pPr>
            <a:lvl9pPr marL="4114800" lvl="8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캡션 있는 그림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681890" y="458364"/>
            <a:ext cx="3192895" cy="160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8"/>
              <a:buFont typeface="Calibri"/>
              <a:buNone/>
              <a:defRPr sz="3208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4208641" y="989941"/>
            <a:ext cx="5011698" cy="4886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3208"/>
              <a:buFont typeface="Arial"/>
              <a:buNone/>
              <a:defRPr sz="32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807"/>
              <a:buFont typeface="Arial"/>
              <a:buNone/>
              <a:defRPr sz="28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406"/>
              <a:buFont typeface="Arial"/>
              <a:buNone/>
              <a:defRPr sz="24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None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None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None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None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None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None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681890" y="2062639"/>
            <a:ext cx="3192895" cy="3821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1pPr>
            <a:lvl2pPr marL="914400" lvl="1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404"/>
              <a:buNone/>
              <a:defRPr sz="1404"/>
            </a:lvl2pPr>
            <a:lvl3pPr marL="1371600" lvl="2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203"/>
              <a:buNone/>
              <a:defRPr sz="1203"/>
            </a:lvl3pPr>
            <a:lvl4pPr marL="1828800" lvl="3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4pPr>
            <a:lvl5pPr marL="2286000" lvl="4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5pPr>
            <a:lvl6pPr marL="2743200" lvl="5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6pPr>
            <a:lvl7pPr marL="3200400" lvl="6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7pPr>
            <a:lvl8pPr marL="3657600" lvl="7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8pPr>
            <a:lvl9pPr marL="4114800" lvl="8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80601" y="366056"/>
            <a:ext cx="8538448" cy="132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11"/>
              <a:buFont typeface="Calibri"/>
              <a:buNone/>
              <a:defRPr sz="441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80601" y="1830274"/>
            <a:ext cx="8538448" cy="4362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844" algn="l" rtl="0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2807"/>
              <a:buFont typeface="Arial"/>
              <a:buChar char="•"/>
              <a:defRPr sz="28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381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406"/>
              <a:buFont typeface="Arial"/>
              <a:buChar char="•"/>
              <a:defRPr sz="24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91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Char char="•"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321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Font typeface="Arial"/>
              <a:buChar char="•"/>
              <a:defRPr sz="18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321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Font typeface="Arial"/>
              <a:buChar char="•"/>
              <a:defRPr sz="18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321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Font typeface="Arial"/>
              <a:buChar char="•"/>
              <a:defRPr sz="18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321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Font typeface="Arial"/>
              <a:buChar char="•"/>
              <a:defRPr sz="18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321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Font typeface="Arial"/>
              <a:buChar char="•"/>
              <a:defRPr sz="18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321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Font typeface="Arial"/>
              <a:buChar char="•"/>
              <a:defRPr sz="18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spd="med">
    <p:push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openxmlformats.org/officeDocument/2006/relationships/image" Target="../media/image14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19.png"/><Relationship Id="rId9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0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11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14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16.jpg"/><Relationship Id="rId10" Type="http://schemas.openxmlformats.org/officeDocument/2006/relationships/image" Target="../media/image7.png"/><Relationship Id="rId4" Type="http://schemas.openxmlformats.org/officeDocument/2006/relationships/image" Target="../media/image15.jpg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18.jpg"/><Relationship Id="rId10" Type="http://schemas.openxmlformats.org/officeDocument/2006/relationships/image" Target="../media/image7.png"/><Relationship Id="rId4" Type="http://schemas.openxmlformats.org/officeDocument/2006/relationships/image" Target="../media/image17.jpg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21.jpg"/><Relationship Id="rId10" Type="http://schemas.openxmlformats.org/officeDocument/2006/relationships/image" Target="../media/image7.png"/><Relationship Id="rId4" Type="http://schemas.openxmlformats.org/officeDocument/2006/relationships/image" Target="../media/image20.jpg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3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g"/><Relationship Id="rId11" Type="http://schemas.openxmlformats.org/officeDocument/2006/relationships/image" Target="../media/image7.png"/><Relationship Id="rId5" Type="http://schemas.openxmlformats.org/officeDocument/2006/relationships/image" Target="../media/image23.jpg"/><Relationship Id="rId10" Type="http://schemas.openxmlformats.org/officeDocument/2006/relationships/image" Target="../media/image6.png"/><Relationship Id="rId4" Type="http://schemas.openxmlformats.org/officeDocument/2006/relationships/image" Target="../media/image22.jpg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13.png"/><Relationship Id="rId7" Type="http://schemas.openxmlformats.org/officeDocument/2006/relationships/image" Target="../media/image26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g"/><Relationship Id="rId11" Type="http://schemas.openxmlformats.org/officeDocument/2006/relationships/image" Target="../media/image7.png"/><Relationship Id="rId5" Type="http://schemas.openxmlformats.org/officeDocument/2006/relationships/image" Target="../media/image5.png"/><Relationship Id="rId10" Type="http://schemas.openxmlformats.org/officeDocument/2006/relationships/image" Target="../media/image6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897189" cy="6875465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3"/>
          <p:cNvSpPr/>
          <p:nvPr/>
        </p:nvSpPr>
        <p:spPr>
          <a:xfrm>
            <a:off x="383209" y="1478548"/>
            <a:ext cx="1726248" cy="36933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/>
          <p:cNvSpPr/>
          <p:nvPr/>
        </p:nvSpPr>
        <p:spPr>
          <a:xfrm>
            <a:off x="182881" y="118872"/>
            <a:ext cx="2459736" cy="7315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3"/>
          <p:cNvSpPr/>
          <p:nvPr/>
        </p:nvSpPr>
        <p:spPr>
          <a:xfrm>
            <a:off x="8831485" y="118872"/>
            <a:ext cx="972273" cy="323377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3"/>
          <p:cNvSpPr/>
          <p:nvPr/>
        </p:nvSpPr>
        <p:spPr>
          <a:xfrm>
            <a:off x="182880" y="6328102"/>
            <a:ext cx="3775662" cy="544011"/>
          </a:xfrm>
          <a:prstGeom prst="rect">
            <a:avLst/>
          </a:prstGeom>
          <a:solidFill>
            <a:srgbClr val="A3D8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5" name="Google Shape;9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1181" y="3709987"/>
            <a:ext cx="5145087" cy="49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3209" y="1894838"/>
            <a:ext cx="5145087" cy="49213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3"/>
          <p:cNvSpPr/>
          <p:nvPr/>
        </p:nvSpPr>
        <p:spPr>
          <a:xfrm>
            <a:off x="-1931001" y="2361489"/>
            <a:ext cx="9541800" cy="15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ja-JP" altLang="en-US" sz="48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消防庁の役割</a:t>
            </a:r>
            <a:endParaRPr b="1" dirty="0">
              <a:solidFill>
                <a:schemeClr val="accent1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04" name="Google Shape;104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18165" y="1073791"/>
            <a:ext cx="3226250" cy="3449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그림 12">
            <a:extLst>
              <a:ext uri="{FF2B5EF4-FFF2-40B4-BE49-F238E27FC236}">
                <a16:creationId xmlns:a16="http://schemas.microsoft.com/office/drawing/2014/main" id="{45475E3F-4D2E-4EBA-8D56-3AE929A4351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1038631" y="5320384"/>
            <a:ext cx="1937053" cy="974326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F54AC23E-1CA3-4D8C-AAE0-43EFBDC903C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8130" y="5334185"/>
            <a:ext cx="2572348" cy="1012609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590E876-C7C4-4F4B-B923-B4939B8069CF}"/>
              </a:ext>
            </a:extLst>
          </p:cNvPr>
          <p:cNvGrpSpPr/>
          <p:nvPr/>
        </p:nvGrpSpPr>
        <p:grpSpPr>
          <a:xfrm>
            <a:off x="5172635" y="5630878"/>
            <a:ext cx="9897192" cy="1244585"/>
            <a:chOff x="5172635" y="5630878"/>
            <a:chExt cx="9897192" cy="1244585"/>
          </a:xfrm>
        </p:grpSpPr>
        <p:grpSp>
          <p:nvGrpSpPr>
            <p:cNvPr id="97" name="Google Shape;97;p13"/>
            <p:cNvGrpSpPr/>
            <p:nvPr/>
          </p:nvGrpSpPr>
          <p:grpSpPr>
            <a:xfrm>
              <a:off x="6652303" y="5630878"/>
              <a:ext cx="2820276" cy="1180814"/>
              <a:chOff x="420304" y="5584560"/>
              <a:chExt cx="2820276" cy="1180814"/>
            </a:xfrm>
          </p:grpSpPr>
          <p:grpSp>
            <p:nvGrpSpPr>
              <p:cNvPr id="98" name="Google Shape;98;p13"/>
              <p:cNvGrpSpPr/>
              <p:nvPr/>
            </p:nvGrpSpPr>
            <p:grpSpPr>
              <a:xfrm>
                <a:off x="1097108" y="5910484"/>
                <a:ext cx="1240472" cy="819190"/>
                <a:chOff x="1109808" y="5910484"/>
                <a:chExt cx="1240472" cy="819190"/>
              </a:xfrm>
            </p:grpSpPr>
            <p:pic>
              <p:nvPicPr>
                <p:cNvPr id="99" name="Google Shape;99;p13"/>
                <p:cNvPicPr preferRelativeResize="0"/>
                <p:nvPr/>
              </p:nvPicPr>
              <p:blipFill rotWithShape="1">
                <a:blip r:embed="rId8">
                  <a:alphaModFix/>
                </a:blip>
                <a:srcRect/>
                <a:stretch/>
              </p:blipFill>
              <p:spPr>
                <a:xfrm>
                  <a:off x="1109808" y="5910484"/>
                  <a:ext cx="563385" cy="81751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00" name="Google Shape;100;p13"/>
                <p:cNvPicPr preferRelativeResize="0"/>
                <p:nvPr/>
              </p:nvPicPr>
              <p:blipFill rotWithShape="1">
                <a:blip r:embed="rId9">
                  <a:alphaModFix/>
                </a:blip>
                <a:srcRect/>
                <a:stretch/>
              </p:blipFill>
              <p:spPr>
                <a:xfrm>
                  <a:off x="1769132" y="5910484"/>
                  <a:ext cx="581148" cy="81919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pic>
            <p:nvPicPr>
              <p:cNvPr id="101" name="Google Shape;101;p13"/>
              <p:cNvPicPr preferRelativeResize="0"/>
              <p:nvPr/>
            </p:nvPicPr>
            <p:blipFill rotWithShape="1">
              <a:blip r:embed="rId10">
                <a:alphaModFix/>
              </a:blip>
              <a:srcRect/>
              <a:stretch/>
            </p:blipFill>
            <p:spPr>
              <a:xfrm>
                <a:off x="420304" y="5907187"/>
                <a:ext cx="580865" cy="81751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2" name="Google Shape;102;p13"/>
              <p:cNvPicPr preferRelativeResize="0"/>
              <p:nvPr/>
            </p:nvPicPr>
            <p:blipFill rotWithShape="1">
              <a:blip r:embed="rId11">
                <a:alphaModFix/>
              </a:blip>
              <a:srcRect/>
              <a:stretch/>
            </p:blipFill>
            <p:spPr>
              <a:xfrm>
                <a:off x="2464786" y="5584560"/>
                <a:ext cx="775794" cy="118081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1" name="Google Shape;88;p13">
              <a:extLst>
                <a:ext uri="{FF2B5EF4-FFF2-40B4-BE49-F238E27FC236}">
                  <a16:creationId xmlns:a16="http://schemas.microsoft.com/office/drawing/2014/main" id="{D957E120-D4CF-4CE0-87EF-C50DD6E6555C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52264" t="95489" r="-52264"/>
            <a:stretch/>
          </p:blipFill>
          <p:spPr>
            <a:xfrm>
              <a:off x="5172635" y="6565392"/>
              <a:ext cx="9897192" cy="31007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4D5A52AF-E066-4286-B2C5-0B8F3BF4C0F8}"/>
              </a:ext>
            </a:extLst>
          </p:cNvPr>
          <p:cNvSpPr/>
          <p:nvPr/>
        </p:nvSpPr>
        <p:spPr>
          <a:xfrm>
            <a:off x="6675453" y="6535817"/>
            <a:ext cx="492443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1200" b="1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無効</a:t>
            </a:r>
            <a:endParaRPr lang="en-US" altLang="ko-KR" sz="4000" b="1" cap="none" spc="0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9EFF2704-606F-440B-BBA1-CDC765A779BF}"/>
              </a:ext>
            </a:extLst>
          </p:cNvPr>
          <p:cNvSpPr/>
          <p:nvPr/>
        </p:nvSpPr>
        <p:spPr>
          <a:xfrm>
            <a:off x="7383246" y="6535162"/>
            <a:ext cx="492443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1200" b="1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女性</a:t>
            </a:r>
            <a:endParaRPr lang="en-US" altLang="ko-KR" sz="4000" b="1" cap="none" spc="0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B09ED2C7-EB45-4F01-9AAF-6832B6343DCA}"/>
              </a:ext>
            </a:extLst>
          </p:cNvPr>
          <p:cNvSpPr/>
          <p:nvPr/>
        </p:nvSpPr>
        <p:spPr>
          <a:xfrm>
            <a:off x="8031753" y="6545710"/>
            <a:ext cx="492443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1200" b="1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老人</a:t>
            </a:r>
            <a:endParaRPr lang="en-US" altLang="ko-KR" sz="4000" b="1" cap="none" spc="0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35" name="직사각형 24">
            <a:extLst>
              <a:ext uri="{FF2B5EF4-FFF2-40B4-BE49-F238E27FC236}">
                <a16:creationId xmlns:a16="http://schemas.microsoft.com/office/drawing/2014/main" id="{E196CB9A-3166-455B-B880-1DDA38422594}"/>
              </a:ext>
            </a:extLst>
          </p:cNvPr>
          <p:cNvSpPr/>
          <p:nvPr/>
        </p:nvSpPr>
        <p:spPr>
          <a:xfrm>
            <a:off x="8536049" y="6485580"/>
            <a:ext cx="109972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1800" dirty="0">
                <a:solidFill>
                  <a:srgbClr val="005A8D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外国人</a:t>
            </a:r>
            <a:endParaRPr lang="en-US" altLang="ko-KR" sz="5400" b="1" cap="none" spc="0" dirty="0">
              <a:ln w="0"/>
              <a:solidFill>
                <a:srgbClr val="005A8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6" name="Google Shape;90;p13">
            <a:extLst>
              <a:ext uri="{FF2B5EF4-FFF2-40B4-BE49-F238E27FC236}">
                <a16:creationId xmlns:a16="http://schemas.microsoft.com/office/drawing/2014/main" id="{DB733F2E-8219-4BE8-BFD3-63C4507F486C}"/>
              </a:ext>
            </a:extLst>
          </p:cNvPr>
          <p:cNvSpPr/>
          <p:nvPr/>
        </p:nvSpPr>
        <p:spPr>
          <a:xfrm>
            <a:off x="159079" y="1403592"/>
            <a:ext cx="204891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en-US" sz="2400" b="1" i="0" u="none" strike="noStrike" cap="none" dirty="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[</a:t>
            </a:r>
            <a:r>
              <a:rPr lang="ja-JP" altLang="ko-KR" sz="2000" b="1" dirty="0">
                <a:solidFill>
                  <a:srgbClr val="4472C4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エピソード</a:t>
            </a:r>
            <a:r>
              <a:rPr lang="en-US" sz="2000" b="1" i="0" u="none" strike="noStrike" cap="none" dirty="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.1]</a:t>
            </a:r>
            <a:endParaRPr sz="2000" b="1" i="0" u="none" strike="noStrike" cap="none" dirty="0">
              <a:solidFill>
                <a:schemeClr val="accent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Google Shape;319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875" y="-1"/>
            <a:ext cx="9897192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23"/>
          <p:cNvSpPr txBox="1"/>
          <p:nvPr/>
        </p:nvSpPr>
        <p:spPr>
          <a:xfrm>
            <a:off x="6300103" y="2036368"/>
            <a:ext cx="23631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en-CA" altLang="ko-KR" sz="1200" b="1" dirty="0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(</a:t>
            </a:r>
            <a:r>
              <a:rPr lang="ja-JP" altLang="en-US" sz="1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韓国語が話せない場合</a:t>
            </a:r>
            <a:r>
              <a:rPr lang="en-CA" altLang="ko-KR" sz="1200" b="1" dirty="0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)</a:t>
            </a:r>
            <a:endParaRPr sz="1200" b="1" dirty="0">
              <a:solidFill>
                <a:schemeClr val="dk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</p:txBody>
      </p:sp>
      <p:sp>
        <p:nvSpPr>
          <p:cNvPr id="331" name="Google Shape;331;p23"/>
          <p:cNvSpPr txBox="1"/>
          <p:nvPr/>
        </p:nvSpPr>
        <p:spPr>
          <a:xfrm>
            <a:off x="7665908" y="2206087"/>
            <a:ext cx="99728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200" b="1" dirty="0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 </a:t>
            </a:r>
            <a:endParaRPr sz="1200" b="1" dirty="0">
              <a:solidFill>
                <a:schemeClr val="dk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</p:txBody>
      </p:sp>
      <p:sp>
        <p:nvSpPr>
          <p:cNvPr id="332" name="Google Shape;332;p23"/>
          <p:cNvSpPr txBox="1"/>
          <p:nvPr/>
        </p:nvSpPr>
        <p:spPr>
          <a:xfrm>
            <a:off x="6676243" y="1670124"/>
            <a:ext cx="2882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altLang="ja-JP" sz="24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119</a:t>
            </a:r>
            <a:r>
              <a:rPr lang="ja-JP" altLang="en-US" sz="24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番通報</a:t>
            </a:r>
            <a:endParaRPr lang="en-CA" sz="1800" b="1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</p:txBody>
      </p:sp>
      <p:cxnSp>
        <p:nvCxnSpPr>
          <p:cNvPr id="333" name="Google Shape;333;p23"/>
          <p:cNvCxnSpPr>
            <a:cxnSpLocks/>
          </p:cNvCxnSpPr>
          <p:nvPr/>
        </p:nvCxnSpPr>
        <p:spPr>
          <a:xfrm flipH="1">
            <a:off x="7482947" y="2331323"/>
            <a:ext cx="2" cy="286190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334" name="Google Shape;334;p23"/>
          <p:cNvSpPr txBox="1"/>
          <p:nvPr/>
        </p:nvSpPr>
        <p:spPr>
          <a:xfrm>
            <a:off x="5617029" y="2596410"/>
            <a:ext cx="359445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ja-JP" altLang="en-US" sz="1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第</a:t>
            </a:r>
            <a:r>
              <a:rPr lang="en-US" altLang="ja-JP" sz="1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r>
              <a:rPr lang="ja-JP" altLang="en-US" sz="1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者による通話通訳サービス</a:t>
            </a:r>
            <a:endParaRPr sz="1800" b="1" dirty="0">
              <a:solidFill>
                <a:schemeClr val="dk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</p:txBody>
      </p:sp>
      <p:cxnSp>
        <p:nvCxnSpPr>
          <p:cNvPr id="335" name="Google Shape;335;p23"/>
          <p:cNvCxnSpPr>
            <a:cxnSpLocks/>
          </p:cNvCxnSpPr>
          <p:nvPr/>
        </p:nvCxnSpPr>
        <p:spPr>
          <a:xfrm flipH="1">
            <a:off x="7476048" y="3000905"/>
            <a:ext cx="7849" cy="289385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336" name="Google Shape;336;p23"/>
          <p:cNvSpPr txBox="1"/>
          <p:nvPr/>
        </p:nvSpPr>
        <p:spPr>
          <a:xfrm>
            <a:off x="5865223" y="3409404"/>
            <a:ext cx="3202151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en-US" altLang="ja-JP" sz="1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119</a:t>
            </a:r>
            <a:r>
              <a:rPr lang="ja-JP" altLang="en-US" sz="1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総合指令センターに接続</a:t>
            </a:r>
            <a:endParaRPr sz="1800" b="1" dirty="0">
              <a:solidFill>
                <a:schemeClr val="dk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</p:txBody>
      </p:sp>
      <p:cxnSp>
        <p:nvCxnSpPr>
          <p:cNvPr id="337" name="Google Shape;337;p23"/>
          <p:cNvCxnSpPr>
            <a:cxnSpLocks/>
          </p:cNvCxnSpPr>
          <p:nvPr/>
        </p:nvCxnSpPr>
        <p:spPr>
          <a:xfrm>
            <a:off x="7482947" y="3798263"/>
            <a:ext cx="0" cy="297199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338" name="Google Shape;338;p23"/>
          <p:cNvSpPr txBox="1"/>
          <p:nvPr/>
        </p:nvSpPr>
        <p:spPr>
          <a:xfrm>
            <a:off x="5407772" y="4218789"/>
            <a:ext cx="418295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en-US" altLang="ja-JP" sz="1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GIS</a:t>
            </a:r>
            <a:r>
              <a:rPr lang="ja-JP" altLang="en-US" sz="1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システムによる場所の確認</a:t>
            </a:r>
            <a:endParaRPr sz="1800" b="1" dirty="0">
              <a:solidFill>
                <a:schemeClr val="dk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</p:txBody>
      </p:sp>
      <p:cxnSp>
        <p:nvCxnSpPr>
          <p:cNvPr id="339" name="Google Shape;339;p23"/>
          <p:cNvCxnSpPr>
            <a:cxnSpLocks/>
          </p:cNvCxnSpPr>
          <p:nvPr/>
        </p:nvCxnSpPr>
        <p:spPr>
          <a:xfrm>
            <a:off x="7489442" y="4588121"/>
            <a:ext cx="0" cy="287129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340" name="Google Shape;340;p23"/>
          <p:cNvSpPr txBox="1"/>
          <p:nvPr/>
        </p:nvSpPr>
        <p:spPr>
          <a:xfrm>
            <a:off x="4925272" y="4957453"/>
            <a:ext cx="5048856" cy="425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ja-JP" altLang="en-US" sz="1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適切な救助車両が自動的に出動</a:t>
            </a:r>
            <a:endParaRPr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4" name="직사각형 1">
            <a:extLst>
              <a:ext uri="{FF2B5EF4-FFF2-40B4-BE49-F238E27FC236}">
                <a16:creationId xmlns:a16="http://schemas.microsoft.com/office/drawing/2014/main" id="{6A999F7E-552F-4221-9B89-494A4144605A}"/>
              </a:ext>
            </a:extLst>
          </p:cNvPr>
          <p:cNvSpPr/>
          <p:nvPr/>
        </p:nvSpPr>
        <p:spPr>
          <a:xfrm>
            <a:off x="7674894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5" name="그림 12">
            <a:extLst>
              <a:ext uri="{FF2B5EF4-FFF2-40B4-BE49-F238E27FC236}">
                <a16:creationId xmlns:a16="http://schemas.microsoft.com/office/drawing/2014/main" id="{982C031C-C6C8-4735-B051-44EA1E1AE90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63058" y="673190"/>
            <a:ext cx="1075271" cy="540855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E1AB8700-DC21-4383-AE92-8771D03E5B4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653" y="673190"/>
            <a:ext cx="1427928" cy="562106"/>
          </a:xfrm>
          <a:prstGeom prst="rect">
            <a:avLst/>
          </a:prstGeom>
        </p:spPr>
      </p:pic>
      <p:pic>
        <p:nvPicPr>
          <p:cNvPr id="27" name="Google Shape;141;p16">
            <a:extLst>
              <a:ext uri="{FF2B5EF4-FFF2-40B4-BE49-F238E27FC236}">
                <a16:creationId xmlns:a16="http://schemas.microsoft.com/office/drawing/2014/main" id="{5385946D-6656-4B90-AE6D-2070E12E0E4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688" t="94139"/>
          <a:stretch/>
        </p:blipFill>
        <p:spPr>
          <a:xfrm>
            <a:off x="5316070" y="6475918"/>
            <a:ext cx="4583579" cy="40294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4BD9A0F6-121E-46CE-8F72-DB70135030A0}"/>
              </a:ext>
            </a:extLst>
          </p:cNvPr>
          <p:cNvGrpSpPr/>
          <p:nvPr/>
        </p:nvGrpSpPr>
        <p:grpSpPr>
          <a:xfrm>
            <a:off x="7087356" y="5763961"/>
            <a:ext cx="2984544" cy="1020490"/>
            <a:chOff x="7042344" y="5721661"/>
            <a:chExt cx="2984544" cy="1020490"/>
          </a:xfrm>
        </p:grpSpPr>
        <p:pic>
          <p:nvPicPr>
            <p:cNvPr id="35" name="Google Shape;132;p15">
              <a:extLst>
                <a:ext uri="{FF2B5EF4-FFF2-40B4-BE49-F238E27FC236}">
                  <a16:creationId xmlns:a16="http://schemas.microsoft.com/office/drawing/2014/main" id="{3C98F2AF-AD7C-487C-84BC-56C42A2D59A7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 b="21294"/>
            <a:stretch/>
          </p:blipFill>
          <p:spPr>
            <a:xfrm>
              <a:off x="7042344" y="5810693"/>
              <a:ext cx="580865" cy="6434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" name="Google Shape;131;p15">
              <a:extLst>
                <a:ext uri="{FF2B5EF4-FFF2-40B4-BE49-F238E27FC236}">
                  <a16:creationId xmlns:a16="http://schemas.microsoft.com/office/drawing/2014/main" id="{AF1191F1-5FA2-446E-8CE3-06D051C1CF09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 l="4919" r="-4919" b="20608"/>
            <a:stretch/>
          </p:blipFill>
          <p:spPr>
            <a:xfrm>
              <a:off x="7773778" y="5825451"/>
              <a:ext cx="563385" cy="6490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" name="Google Shape;133;p15">
              <a:extLst>
                <a:ext uri="{FF2B5EF4-FFF2-40B4-BE49-F238E27FC236}">
                  <a16:creationId xmlns:a16="http://schemas.microsoft.com/office/drawing/2014/main" id="{959A1D58-2A30-4B06-8BC3-64E913DFF75A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 t="1" b="20238"/>
            <a:stretch/>
          </p:blipFill>
          <p:spPr>
            <a:xfrm>
              <a:off x="8441214" y="5827946"/>
              <a:ext cx="581148" cy="6552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" name="Google Shape;134;p15">
              <a:extLst>
                <a:ext uri="{FF2B5EF4-FFF2-40B4-BE49-F238E27FC236}">
                  <a16:creationId xmlns:a16="http://schemas.microsoft.com/office/drawing/2014/main" id="{37E9C158-430F-416A-91C0-744BD5B665F8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 b="23117"/>
            <a:stretch/>
          </p:blipFill>
          <p:spPr>
            <a:xfrm>
              <a:off x="9166473" y="5721661"/>
              <a:ext cx="633542" cy="74138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1D51F178-2571-4284-A55F-EC01E480278A}"/>
                </a:ext>
              </a:extLst>
            </p:cNvPr>
            <p:cNvSpPr/>
            <p:nvPr/>
          </p:nvSpPr>
          <p:spPr>
            <a:xfrm>
              <a:off x="7058226" y="6436168"/>
              <a:ext cx="49244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無効</a:t>
              </a:r>
              <a:endParaRPr lang="en-US" altLang="ko-KR" sz="12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0" name="직사각형 27">
              <a:extLst>
                <a:ext uri="{FF2B5EF4-FFF2-40B4-BE49-F238E27FC236}">
                  <a16:creationId xmlns:a16="http://schemas.microsoft.com/office/drawing/2014/main" id="{36DC1FBC-FC1E-4500-BEEF-659113CC89C4}"/>
                </a:ext>
              </a:extLst>
            </p:cNvPr>
            <p:cNvSpPr/>
            <p:nvPr/>
          </p:nvSpPr>
          <p:spPr>
            <a:xfrm>
              <a:off x="7716496" y="6443129"/>
              <a:ext cx="691215" cy="27699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女性</a:t>
              </a:r>
              <a:endParaRPr lang="en-US" altLang="ko-KR" sz="40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1" name="직사각형 29">
              <a:extLst>
                <a:ext uri="{FF2B5EF4-FFF2-40B4-BE49-F238E27FC236}">
                  <a16:creationId xmlns:a16="http://schemas.microsoft.com/office/drawing/2014/main" id="{BAEC8BB6-DBD1-4CBB-9E84-CBE5486170F7}"/>
                </a:ext>
              </a:extLst>
            </p:cNvPr>
            <p:cNvSpPr/>
            <p:nvPr/>
          </p:nvSpPr>
          <p:spPr>
            <a:xfrm>
              <a:off x="8927164" y="6434374"/>
              <a:ext cx="1099724" cy="30777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o-KR" altLang="en-US" b="1" dirty="0">
                  <a:solidFill>
                    <a:srgbClr val="005A8D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外国人</a:t>
              </a:r>
              <a:endParaRPr lang="en-US" altLang="ko-KR" sz="4400" b="1" dirty="0">
                <a:ln w="0"/>
                <a:solidFill>
                  <a:srgbClr val="005A8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2" name="직사각형 28">
              <a:extLst>
                <a:ext uri="{FF2B5EF4-FFF2-40B4-BE49-F238E27FC236}">
                  <a16:creationId xmlns:a16="http://schemas.microsoft.com/office/drawing/2014/main" id="{7DE370FE-9D01-477B-B34A-DE8C31B2F345}"/>
                </a:ext>
              </a:extLst>
            </p:cNvPr>
            <p:cNvSpPr/>
            <p:nvPr/>
          </p:nvSpPr>
          <p:spPr>
            <a:xfrm>
              <a:off x="8503271" y="6456648"/>
              <a:ext cx="513281" cy="27699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老人</a:t>
              </a:r>
              <a:endParaRPr lang="en-US" altLang="ko-KR" sz="40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43" name="Slide Number Placeholder 5">
            <a:extLst>
              <a:ext uri="{FF2B5EF4-FFF2-40B4-BE49-F238E27FC236}">
                <a16:creationId xmlns:a16="http://schemas.microsoft.com/office/drawing/2014/main" id="{8E21BBB8-4565-4653-8552-0316474165E9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2821080" y="6372537"/>
            <a:ext cx="2227421" cy="36605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ko-KR" smtClean="0"/>
              <a:t>10</a:t>
            </a:fld>
            <a:endParaRPr lang="ko-KR" altLang="en-US" dirty="0"/>
          </a:p>
        </p:txBody>
      </p:sp>
      <p:sp>
        <p:nvSpPr>
          <p:cNvPr id="31" name="Google Shape;218;p19">
            <a:extLst>
              <a:ext uri="{FF2B5EF4-FFF2-40B4-BE49-F238E27FC236}">
                <a16:creationId xmlns:a16="http://schemas.microsoft.com/office/drawing/2014/main" id="{2BCE1B35-6B74-4219-929B-B2BDD2C6A51A}"/>
              </a:ext>
            </a:extLst>
          </p:cNvPr>
          <p:cNvSpPr/>
          <p:nvPr/>
        </p:nvSpPr>
        <p:spPr>
          <a:xfrm>
            <a:off x="911947" y="236913"/>
            <a:ext cx="8330871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chemeClr val="dk1"/>
              </a:buClr>
            </a:pPr>
            <a:r>
              <a:rPr lang="en-US" altLang="ja-JP" sz="28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119</a:t>
            </a:r>
            <a:r>
              <a:rPr lang="ja-JP" altLang="en-US" sz="28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番通報の方法とその後の流れ</a:t>
            </a:r>
            <a:endParaRPr lang="ja-JP" altLang="en-US" sz="2600" b="1" dirty="0">
              <a:solidFill>
                <a:srgbClr val="00206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4" name="Google Shape;219;p19">
            <a:extLst>
              <a:ext uri="{FF2B5EF4-FFF2-40B4-BE49-F238E27FC236}">
                <a16:creationId xmlns:a16="http://schemas.microsoft.com/office/drawing/2014/main" id="{FDD6EF5A-035D-4266-BFAB-D3AD42AB2E91}"/>
              </a:ext>
            </a:extLst>
          </p:cNvPr>
          <p:cNvSpPr/>
          <p:nvPr/>
        </p:nvSpPr>
        <p:spPr>
          <a:xfrm>
            <a:off x="327739" y="236685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26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" name="그림 32"/>
          <p:cNvPicPr>
            <a:picLocks noChangeAspect="1"/>
          </p:cNvPicPr>
          <p:nvPr/>
        </p:nvPicPr>
        <p:blipFill rotWithShape="1">
          <a:blip r:embed="rId10"/>
          <a:stretch>
            <a:fillRect/>
          </a:stretch>
        </p:blipFill>
        <p:spPr>
          <a:xfrm>
            <a:off x="722021" y="1156388"/>
            <a:ext cx="4894994" cy="4487076"/>
          </a:xfrm>
          <a:prstGeom prst="rect">
            <a:avLst/>
          </a:prstGeom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" name="Google Shape;345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58" y="-2"/>
            <a:ext cx="9897192" cy="687546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6" name="Google Shape;346;p24"/>
          <p:cNvGrpSpPr/>
          <p:nvPr/>
        </p:nvGrpSpPr>
        <p:grpSpPr>
          <a:xfrm>
            <a:off x="1161325" y="1314276"/>
            <a:ext cx="4806315" cy="1569720"/>
            <a:chOff x="1250315" y="1675936"/>
            <a:chExt cx="4806315" cy="1569720"/>
          </a:xfrm>
        </p:grpSpPr>
        <p:sp>
          <p:nvSpPr>
            <p:cNvPr id="347" name="Google Shape;347;p24"/>
            <p:cNvSpPr/>
            <p:nvPr/>
          </p:nvSpPr>
          <p:spPr>
            <a:xfrm>
              <a:off x="3061335" y="1675936"/>
              <a:ext cx="1066800" cy="15697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9600">
                  <a:solidFill>
                    <a:srgbClr val="FFD966"/>
                  </a:solidFill>
                  <a:latin typeface="Calibri"/>
                  <a:ea typeface="Calibri"/>
                  <a:cs typeface="Calibri"/>
                  <a:sym typeface="Calibri"/>
                </a:rPr>
                <a:t>“</a:t>
              </a:r>
              <a:endParaRPr sz="9600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48" name="Google Shape;348;p24"/>
            <p:cNvGrpSpPr/>
            <p:nvPr/>
          </p:nvGrpSpPr>
          <p:grpSpPr>
            <a:xfrm>
              <a:off x="1250315" y="2203450"/>
              <a:ext cx="4806315" cy="0"/>
              <a:chOff x="1250315" y="2203450"/>
              <a:chExt cx="4806315" cy="0"/>
            </a:xfrm>
          </p:grpSpPr>
          <p:cxnSp>
            <p:nvCxnSpPr>
              <p:cNvPr id="349" name="Google Shape;349;p24"/>
              <p:cNvCxnSpPr/>
              <p:nvPr/>
            </p:nvCxnSpPr>
            <p:spPr>
              <a:xfrm>
                <a:off x="1250315" y="2203450"/>
                <a:ext cx="192849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50" name="Google Shape;350;p24"/>
              <p:cNvCxnSpPr/>
              <p:nvPr/>
            </p:nvCxnSpPr>
            <p:spPr>
              <a:xfrm>
                <a:off x="4128135" y="2203450"/>
                <a:ext cx="192849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grpSp>
        <p:nvGrpSpPr>
          <p:cNvPr id="351" name="Google Shape;351;p24"/>
          <p:cNvGrpSpPr/>
          <p:nvPr/>
        </p:nvGrpSpPr>
        <p:grpSpPr>
          <a:xfrm>
            <a:off x="1107290" y="4047341"/>
            <a:ext cx="4737304" cy="1569720"/>
            <a:chOff x="1250315" y="5808396"/>
            <a:chExt cx="4737304" cy="1569720"/>
          </a:xfrm>
        </p:grpSpPr>
        <p:sp>
          <p:nvSpPr>
            <p:cNvPr id="352" name="Google Shape;352;p24"/>
            <p:cNvSpPr/>
            <p:nvPr/>
          </p:nvSpPr>
          <p:spPr>
            <a:xfrm rot="10800000" flipH="1">
              <a:off x="3178097" y="5808396"/>
              <a:ext cx="1066800" cy="15697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9600">
                  <a:solidFill>
                    <a:srgbClr val="FFD966"/>
                  </a:solidFill>
                  <a:latin typeface="Calibri"/>
                  <a:ea typeface="Calibri"/>
                  <a:cs typeface="Calibri"/>
                  <a:sym typeface="Calibri"/>
                </a:rPr>
                <a:t>“</a:t>
              </a:r>
              <a:endParaRPr sz="9600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53" name="Google Shape;353;p24"/>
            <p:cNvGrpSpPr/>
            <p:nvPr/>
          </p:nvGrpSpPr>
          <p:grpSpPr>
            <a:xfrm>
              <a:off x="1250315" y="6950602"/>
              <a:ext cx="4737304" cy="0"/>
              <a:chOff x="1250315" y="6950602"/>
              <a:chExt cx="4737304" cy="0"/>
            </a:xfrm>
          </p:grpSpPr>
          <p:cxnSp>
            <p:nvCxnSpPr>
              <p:cNvPr id="354" name="Google Shape;354;p24"/>
              <p:cNvCxnSpPr/>
              <p:nvPr/>
            </p:nvCxnSpPr>
            <p:spPr>
              <a:xfrm>
                <a:off x="1250315" y="6950602"/>
                <a:ext cx="192849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55" name="Google Shape;355;p24"/>
              <p:cNvCxnSpPr/>
              <p:nvPr/>
            </p:nvCxnSpPr>
            <p:spPr>
              <a:xfrm>
                <a:off x="4059124" y="6950602"/>
                <a:ext cx="192849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pic>
        <p:nvPicPr>
          <p:cNvPr id="356" name="Google Shape;356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10191" y="1437635"/>
            <a:ext cx="4380582" cy="4358661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24"/>
          <p:cNvSpPr/>
          <p:nvPr/>
        </p:nvSpPr>
        <p:spPr>
          <a:xfrm>
            <a:off x="662552" y="2198370"/>
            <a:ext cx="5811838" cy="258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150000"/>
              </a:lnSpc>
            </a:pPr>
            <a:r>
              <a:rPr lang="ja-JP" altLang="en-US" sz="1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消防防災部は、</a:t>
            </a:r>
            <a:endParaRPr lang="en-US" altLang="ja-JP" sz="18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0" algn="ctr">
              <a:lnSpc>
                <a:spcPct val="150000"/>
              </a:lnSpc>
            </a:pPr>
            <a:r>
              <a:rPr lang="ja-JP" altLang="en-US" sz="1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火災、救助、救急、生活安全など</a:t>
            </a:r>
            <a:r>
              <a:rPr lang="en-US" altLang="ja-JP" sz="1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ja-JP" sz="1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ja-JP" altLang="en-US" sz="1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さまざまな事故や自然災害の予防と対応に</a:t>
            </a:r>
            <a:endParaRPr lang="en-US" altLang="ja-JP" sz="18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0" algn="ctr">
              <a:lnSpc>
                <a:spcPct val="150000"/>
              </a:lnSpc>
            </a:pPr>
            <a:r>
              <a:rPr lang="ja-JP" altLang="en-US" sz="1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常に全力を尽くしています。</a:t>
            </a:r>
            <a:br>
              <a:rPr lang="ja-JP" altLang="en-US" sz="1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ja-JP" altLang="en-US" sz="1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あなたの素早い</a:t>
            </a:r>
            <a:r>
              <a:rPr lang="en-US" altLang="ja-JP" sz="1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119</a:t>
            </a:r>
            <a:r>
              <a:rPr lang="ja-JP" altLang="en-US" sz="1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番通報で</a:t>
            </a:r>
            <a:endParaRPr lang="en-US" altLang="ja-JP" sz="18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0" algn="ctr">
              <a:lnSpc>
                <a:spcPct val="150000"/>
              </a:lnSpc>
            </a:pPr>
            <a:r>
              <a:rPr lang="ja-JP" altLang="en-US" sz="1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自分の命だけでなく周りの人も救える事を忘れないで</a:t>
            </a:r>
            <a:r>
              <a:rPr lang="en-US" altLang="ja-JP" sz="1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!</a:t>
            </a:r>
            <a:endParaRPr sz="1800" b="1" dirty="0">
              <a:solidFill>
                <a:schemeClr val="dk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</p:txBody>
      </p:sp>
      <p:sp>
        <p:nvSpPr>
          <p:cNvPr id="23" name="직사각형 1">
            <a:extLst>
              <a:ext uri="{FF2B5EF4-FFF2-40B4-BE49-F238E27FC236}">
                <a16:creationId xmlns:a16="http://schemas.microsoft.com/office/drawing/2014/main" id="{7A5F74B8-1BB0-484E-BDEB-D5E683534F35}"/>
              </a:ext>
            </a:extLst>
          </p:cNvPr>
          <p:cNvSpPr/>
          <p:nvPr/>
        </p:nvSpPr>
        <p:spPr>
          <a:xfrm>
            <a:off x="7674894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4" name="그림 12">
            <a:extLst>
              <a:ext uri="{FF2B5EF4-FFF2-40B4-BE49-F238E27FC236}">
                <a16:creationId xmlns:a16="http://schemas.microsoft.com/office/drawing/2014/main" id="{A3D95B8F-C34E-46E7-9019-EE779A0527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63058" y="673190"/>
            <a:ext cx="1075271" cy="540855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120E55C9-1FEB-4841-82A3-2816BD8E5E9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653" y="673190"/>
            <a:ext cx="1427928" cy="562106"/>
          </a:xfrm>
          <a:prstGeom prst="rect">
            <a:avLst/>
          </a:prstGeom>
        </p:spPr>
      </p:pic>
      <p:pic>
        <p:nvPicPr>
          <p:cNvPr id="26" name="Google Shape;141;p16">
            <a:extLst>
              <a:ext uri="{FF2B5EF4-FFF2-40B4-BE49-F238E27FC236}">
                <a16:creationId xmlns:a16="http://schemas.microsoft.com/office/drawing/2014/main" id="{BD44E83A-8EC0-4BBE-B874-D228E5C8E91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688" t="94139"/>
          <a:stretch/>
        </p:blipFill>
        <p:spPr>
          <a:xfrm>
            <a:off x="5316070" y="6475918"/>
            <a:ext cx="4583579" cy="40294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894F9FFD-7901-4670-8415-7E578946D78C}"/>
              </a:ext>
            </a:extLst>
          </p:cNvPr>
          <p:cNvGrpSpPr/>
          <p:nvPr/>
        </p:nvGrpSpPr>
        <p:grpSpPr>
          <a:xfrm>
            <a:off x="7087356" y="5763961"/>
            <a:ext cx="2984544" cy="1020490"/>
            <a:chOff x="7042344" y="5721661"/>
            <a:chExt cx="2984544" cy="1020490"/>
          </a:xfrm>
        </p:grpSpPr>
        <p:pic>
          <p:nvPicPr>
            <p:cNvPr id="32" name="Google Shape;132;p15">
              <a:extLst>
                <a:ext uri="{FF2B5EF4-FFF2-40B4-BE49-F238E27FC236}">
                  <a16:creationId xmlns:a16="http://schemas.microsoft.com/office/drawing/2014/main" id="{8048370B-15D4-406C-BAC3-5970872842D3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 b="21294"/>
            <a:stretch/>
          </p:blipFill>
          <p:spPr>
            <a:xfrm>
              <a:off x="7042344" y="5810693"/>
              <a:ext cx="580865" cy="6434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" name="Google Shape;131;p15">
              <a:extLst>
                <a:ext uri="{FF2B5EF4-FFF2-40B4-BE49-F238E27FC236}">
                  <a16:creationId xmlns:a16="http://schemas.microsoft.com/office/drawing/2014/main" id="{AF5FA3FF-2C2D-4858-95AD-C20AC4207EDF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 l="4919" r="-4919" b="20608"/>
            <a:stretch/>
          </p:blipFill>
          <p:spPr>
            <a:xfrm>
              <a:off x="7773778" y="5825451"/>
              <a:ext cx="563385" cy="6490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" name="Google Shape;133;p15">
              <a:extLst>
                <a:ext uri="{FF2B5EF4-FFF2-40B4-BE49-F238E27FC236}">
                  <a16:creationId xmlns:a16="http://schemas.microsoft.com/office/drawing/2014/main" id="{11CC1D16-F3A1-4309-B840-67679F258F1F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 t="1" b="20238"/>
            <a:stretch/>
          </p:blipFill>
          <p:spPr>
            <a:xfrm>
              <a:off x="8441214" y="5827946"/>
              <a:ext cx="581148" cy="6552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" name="Google Shape;134;p15">
              <a:extLst>
                <a:ext uri="{FF2B5EF4-FFF2-40B4-BE49-F238E27FC236}">
                  <a16:creationId xmlns:a16="http://schemas.microsoft.com/office/drawing/2014/main" id="{F8FCDC40-16CB-4FF1-B100-73CE8D6BCE48}"/>
                </a:ext>
              </a:extLst>
            </p:cNvPr>
            <p:cNvPicPr preferRelativeResize="0"/>
            <p:nvPr/>
          </p:nvPicPr>
          <p:blipFill rotWithShape="1">
            <a:blip r:embed="rId10">
              <a:alphaModFix/>
            </a:blip>
            <a:srcRect b="23117"/>
            <a:stretch/>
          </p:blipFill>
          <p:spPr>
            <a:xfrm>
              <a:off x="9166473" y="5721661"/>
              <a:ext cx="633542" cy="74138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C0F77B33-A623-4802-B7AD-2948ADD63157}"/>
                </a:ext>
              </a:extLst>
            </p:cNvPr>
            <p:cNvSpPr/>
            <p:nvPr/>
          </p:nvSpPr>
          <p:spPr>
            <a:xfrm>
              <a:off x="7058226" y="6436168"/>
              <a:ext cx="49244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無効</a:t>
              </a:r>
              <a:endParaRPr lang="en-US" altLang="ko-KR" sz="12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7" name="직사각형 27">
              <a:extLst>
                <a:ext uri="{FF2B5EF4-FFF2-40B4-BE49-F238E27FC236}">
                  <a16:creationId xmlns:a16="http://schemas.microsoft.com/office/drawing/2014/main" id="{C23DA709-C6A6-4087-8457-15E7E063BCD2}"/>
                </a:ext>
              </a:extLst>
            </p:cNvPr>
            <p:cNvSpPr/>
            <p:nvPr/>
          </p:nvSpPr>
          <p:spPr>
            <a:xfrm>
              <a:off x="7716496" y="6443129"/>
              <a:ext cx="691215" cy="27699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女性</a:t>
              </a:r>
              <a:endParaRPr lang="en-US" altLang="ko-KR" sz="40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8" name="직사각형 29">
              <a:extLst>
                <a:ext uri="{FF2B5EF4-FFF2-40B4-BE49-F238E27FC236}">
                  <a16:creationId xmlns:a16="http://schemas.microsoft.com/office/drawing/2014/main" id="{C2662FC5-ACB7-4BE8-9C0E-3DE09DDFBC4F}"/>
                </a:ext>
              </a:extLst>
            </p:cNvPr>
            <p:cNvSpPr/>
            <p:nvPr/>
          </p:nvSpPr>
          <p:spPr>
            <a:xfrm>
              <a:off x="8927164" y="6434374"/>
              <a:ext cx="1099724" cy="30777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o-KR" altLang="en-US" b="1" dirty="0">
                  <a:solidFill>
                    <a:srgbClr val="005A8D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外国人</a:t>
              </a:r>
              <a:endParaRPr lang="en-US" altLang="ko-KR" sz="4400" b="1" dirty="0">
                <a:ln w="0"/>
                <a:solidFill>
                  <a:srgbClr val="005A8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9" name="직사각형 28">
              <a:extLst>
                <a:ext uri="{FF2B5EF4-FFF2-40B4-BE49-F238E27FC236}">
                  <a16:creationId xmlns:a16="http://schemas.microsoft.com/office/drawing/2014/main" id="{EA619F7C-4FF0-468C-A12E-97AFA2B04AC8}"/>
                </a:ext>
              </a:extLst>
            </p:cNvPr>
            <p:cNvSpPr/>
            <p:nvPr/>
          </p:nvSpPr>
          <p:spPr>
            <a:xfrm>
              <a:off x="8503271" y="6456648"/>
              <a:ext cx="513281" cy="27699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老人</a:t>
              </a:r>
              <a:endParaRPr lang="en-US" altLang="ko-KR" sz="40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50" name="Slide Number Placeholder 5">
            <a:extLst>
              <a:ext uri="{FF2B5EF4-FFF2-40B4-BE49-F238E27FC236}">
                <a16:creationId xmlns:a16="http://schemas.microsoft.com/office/drawing/2014/main" id="{72C5B329-AF2E-47F8-9FB8-494F9786E536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2821080" y="6372537"/>
            <a:ext cx="2227421" cy="36605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ko-KR" smtClean="0"/>
              <a:t>11</a:t>
            </a:fld>
            <a:endParaRPr lang="ko-KR" altLang="en-US" dirty="0"/>
          </a:p>
        </p:txBody>
      </p:sp>
      <p:sp>
        <p:nvSpPr>
          <p:cNvPr id="30" name="Rectangle 32">
            <a:extLst>
              <a:ext uri="{FF2B5EF4-FFF2-40B4-BE49-F238E27FC236}">
                <a16:creationId xmlns:a16="http://schemas.microsoft.com/office/drawing/2014/main" id="{6156BF83-AFF7-4B5D-9579-C365AE1B1069}"/>
              </a:ext>
            </a:extLst>
          </p:cNvPr>
          <p:cNvSpPr/>
          <p:nvPr/>
        </p:nvSpPr>
        <p:spPr>
          <a:xfrm>
            <a:off x="573835" y="313023"/>
            <a:ext cx="366798" cy="392357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600" b="1" dirty="0">
              <a:latin typeface="+mj-ea"/>
              <a:ea typeface="+mj-ea"/>
            </a:endParaRPr>
          </a:p>
        </p:txBody>
      </p:sp>
      <p:sp>
        <p:nvSpPr>
          <p:cNvPr id="41" name="직사각형 28">
            <a:extLst>
              <a:ext uri="{FF2B5EF4-FFF2-40B4-BE49-F238E27FC236}">
                <a16:creationId xmlns:a16="http://schemas.microsoft.com/office/drawing/2014/main" id="{5BF79854-11F6-46F1-B073-7A56BC6E8786}"/>
              </a:ext>
            </a:extLst>
          </p:cNvPr>
          <p:cNvSpPr/>
          <p:nvPr/>
        </p:nvSpPr>
        <p:spPr>
          <a:xfrm>
            <a:off x="-2102631" y="300353"/>
            <a:ext cx="5697415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802"/>
              </a:spcAft>
              <a:defRPr lang="ko-KR" altLang="en-US"/>
            </a:pPr>
            <a:r>
              <a:rPr lang="en-US" altLang="ko-KR" sz="2800" b="1" spc="-300" dirty="0">
                <a:solidFill>
                  <a:schemeClr val="bg1"/>
                </a:solidFill>
                <a:latin typeface="+mj-ea"/>
                <a:ea typeface="+mj-ea"/>
                <a:cs typeface="맑은 고딕"/>
              </a:rPr>
              <a:t>*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C64FF80-C2BA-4012-BEE3-1D4CAFEC2AB2}"/>
              </a:ext>
            </a:extLst>
          </p:cNvPr>
          <p:cNvSpPr txBox="1"/>
          <p:nvPr/>
        </p:nvSpPr>
        <p:spPr>
          <a:xfrm>
            <a:off x="3438637" y="238299"/>
            <a:ext cx="78783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b="1" dirty="0">
                <a:solidFill>
                  <a:srgbClr val="002060"/>
                </a:solidFill>
                <a:latin typeface="Malgun Gothic" charset="-127"/>
                <a:ea typeface="Malgun Gothic" charset="-127"/>
                <a:cs typeface="Malgun Gothic" charset="-127"/>
                <a:sym typeface="Arial Black"/>
              </a:rPr>
              <a:t>火災安全のポイント</a:t>
            </a:r>
            <a:endParaRPr lang="ko-KR" altLang="en-US" sz="2800" dirty="0">
              <a:solidFill>
                <a:srgbClr val="002060"/>
              </a:solidFill>
              <a:latin typeface="Malgun Gothic" charset="-127"/>
              <a:ea typeface="Malgun Gothic" charset="-127"/>
              <a:cs typeface="Malgun Gothic" charset="-127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" name="Google Shape;342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724" y="-1"/>
            <a:ext cx="9897192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직사각형 1">
            <a:extLst>
              <a:ext uri="{FF2B5EF4-FFF2-40B4-BE49-F238E27FC236}">
                <a16:creationId xmlns:a16="http://schemas.microsoft.com/office/drawing/2014/main" id="{1A188421-D48A-40D5-93DB-C1F6E403A70C}"/>
              </a:ext>
            </a:extLst>
          </p:cNvPr>
          <p:cNvSpPr/>
          <p:nvPr/>
        </p:nvSpPr>
        <p:spPr>
          <a:xfrm>
            <a:off x="7674894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12">
            <a:extLst>
              <a:ext uri="{FF2B5EF4-FFF2-40B4-BE49-F238E27FC236}">
                <a16:creationId xmlns:a16="http://schemas.microsoft.com/office/drawing/2014/main" id="{61F10E4C-3B8E-488F-948A-827970C3AA5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63058" y="709050"/>
            <a:ext cx="1075271" cy="540855"/>
          </a:xfrm>
          <a:prstGeom prst="rect">
            <a:avLst/>
          </a:prstGeom>
        </p:spPr>
      </p:pic>
      <p:pic>
        <p:nvPicPr>
          <p:cNvPr id="6" name="그림 15">
            <a:extLst>
              <a:ext uri="{FF2B5EF4-FFF2-40B4-BE49-F238E27FC236}">
                <a16:creationId xmlns:a16="http://schemas.microsoft.com/office/drawing/2014/main" id="{EC699F83-CA08-4F64-91E6-09FA6537EAE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653" y="709050"/>
            <a:ext cx="1427928" cy="5621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4A9E6A4-8B9E-4DBE-BF81-7ECE1371D4C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50138"/>
          <a:stretch/>
        </p:blipFill>
        <p:spPr>
          <a:xfrm>
            <a:off x="794057" y="2271236"/>
            <a:ext cx="8789558" cy="2231127"/>
          </a:xfrm>
          <a:prstGeom prst="rect">
            <a:avLst/>
          </a:prstGeom>
        </p:spPr>
      </p:pic>
      <p:grpSp>
        <p:nvGrpSpPr>
          <p:cNvPr id="7" name="Group 1">
            <a:extLst>
              <a:ext uri="{FF2B5EF4-FFF2-40B4-BE49-F238E27FC236}">
                <a16:creationId xmlns:a16="http://schemas.microsoft.com/office/drawing/2014/main" id="{AB6B4331-7A20-4FBB-B868-3AE5508C92B6}"/>
              </a:ext>
            </a:extLst>
          </p:cNvPr>
          <p:cNvGrpSpPr/>
          <p:nvPr/>
        </p:nvGrpSpPr>
        <p:grpSpPr>
          <a:xfrm>
            <a:off x="869942" y="4403970"/>
            <a:ext cx="10032518" cy="400111"/>
            <a:chOff x="1397155" y="4403970"/>
            <a:chExt cx="8409879" cy="400111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EBF667C-7105-450C-9A02-7379E1D9AC6D}"/>
                </a:ext>
              </a:extLst>
            </p:cNvPr>
            <p:cNvSpPr/>
            <p:nvPr/>
          </p:nvSpPr>
          <p:spPr>
            <a:xfrm>
              <a:off x="1397155" y="4403970"/>
              <a:ext cx="7252169" cy="40011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1435C25-59FB-4D01-BBE7-388536D33CEE}"/>
                </a:ext>
              </a:extLst>
            </p:cNvPr>
            <p:cNvSpPr txBox="1"/>
            <p:nvPr/>
          </p:nvSpPr>
          <p:spPr>
            <a:xfrm>
              <a:off x="1685010" y="4403970"/>
              <a:ext cx="81220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>
                  <a:solidFill>
                    <a:schemeClr val="bg1"/>
                  </a:solidFill>
                  <a:latin typeface="Malgun Gothic" charset="-127"/>
                  <a:ea typeface="Malgun Gothic" charset="-127"/>
                  <a:cs typeface="Malgun Gothic" charset="-127"/>
                </a:rPr>
                <a:t>‘</a:t>
              </a:r>
              <a:r>
                <a:rPr lang="ko-KR" altLang="en-US" sz="2000" dirty="0">
                  <a:solidFill>
                    <a:schemeClr val="bg1"/>
                  </a:solidFill>
                  <a:latin typeface="Malgun Gothic" charset="-127"/>
                  <a:ea typeface="Malgun Gothic" charset="-127"/>
                  <a:cs typeface="Malgun Gothic" charset="-127"/>
                </a:rPr>
                <a:t>安全な社会、そして幸せな国民</a:t>
              </a:r>
              <a:r>
                <a:rPr lang="en-US" altLang="ko-KR" sz="2000" b="1" dirty="0">
                  <a:solidFill>
                    <a:schemeClr val="bg1"/>
                  </a:solidFill>
                  <a:latin typeface="Malgun Gothic" charset="-127"/>
                  <a:ea typeface="Malgun Gothic" charset="-127"/>
                  <a:cs typeface="Malgun Gothic" charset="-127"/>
                </a:rPr>
                <a:t>’ </a:t>
              </a:r>
              <a:r>
                <a:rPr lang="ko-KR" altLang="en-US" sz="2000" dirty="0">
                  <a:solidFill>
                    <a:schemeClr val="bg1"/>
                  </a:solidFill>
                  <a:latin typeface="Malgun Gothic" charset="-127"/>
                  <a:ea typeface="Malgun Gothic" charset="-127"/>
                  <a:cs typeface="Malgun Gothic" charset="-127"/>
                </a:rPr>
                <a:t>その中に消防安全教育があります。</a:t>
              </a:r>
            </a:p>
          </p:txBody>
        </p:sp>
      </p:grpSp>
      <p:pic>
        <p:nvPicPr>
          <p:cNvPr id="13" name="그림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42" y="322735"/>
            <a:ext cx="436918" cy="434626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6" name="Google Shape;128;p15"/>
          <p:cNvSpPr/>
          <p:nvPr/>
        </p:nvSpPr>
        <p:spPr>
          <a:xfrm>
            <a:off x="1445558" y="252225"/>
            <a:ext cx="4585813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ja-JP" altLang="en-US" sz="28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消防庁の役割</a:t>
            </a:r>
          </a:p>
        </p:txBody>
      </p:sp>
    </p:spTree>
  </p:cSld>
  <p:clrMapOvr>
    <a:masterClrMapping/>
  </p:clrMapOvr>
  <p:transition spd="med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9" y="-1"/>
            <a:ext cx="9897192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4"/>
          <p:cNvSpPr/>
          <p:nvPr/>
        </p:nvSpPr>
        <p:spPr>
          <a:xfrm>
            <a:off x="618587" y="2580774"/>
            <a:ext cx="8848800" cy="29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50000"/>
              </a:lnSpc>
              <a:buClr>
                <a:schemeClr val="accent1"/>
              </a:buClr>
              <a:buSzPts val="2800"/>
            </a:pPr>
            <a:r>
              <a:rPr lang="en-CA" altLang="ko-KR" sz="2400" b="1" dirty="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1.</a:t>
            </a:r>
            <a:r>
              <a:rPr lang="ja-JP" altLang="en-US" sz="2400" b="1" dirty="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消防庁の職務及び任務 </a:t>
            </a:r>
            <a:r>
              <a:rPr lang="ko-KR" sz="2400" b="1" i="0" u="none" strike="noStrike" cap="none" dirty="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_</a:t>
            </a:r>
            <a:r>
              <a:rPr lang="en-US" altLang="ko-KR" sz="2400" b="1" i="0" u="none" strike="noStrike" cap="none" dirty="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4</a:t>
            </a:r>
            <a:r>
              <a:rPr lang="ko-KR" sz="2400" b="1" i="0" u="none" strike="noStrike" cap="none" dirty="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p</a:t>
            </a:r>
            <a:endParaRPr sz="2400" b="1" dirty="0">
              <a:solidFill>
                <a:schemeClr val="accent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0">
              <a:lnSpc>
                <a:spcPct val="150000"/>
              </a:lnSpc>
              <a:spcBef>
                <a:spcPts val="802"/>
              </a:spcBef>
              <a:buClr>
                <a:schemeClr val="accent1"/>
              </a:buClr>
              <a:buSzPts val="2800"/>
            </a:pPr>
            <a:r>
              <a:rPr lang="en-CA" altLang="ko-KR" sz="2400" b="1" dirty="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2. </a:t>
            </a:r>
            <a:r>
              <a:rPr lang="ja-JP" altLang="en-US" sz="2400" b="1" dirty="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防火及び消防 </a:t>
            </a:r>
            <a:r>
              <a:rPr lang="ko-KR" sz="2400" b="1" i="0" u="none" strike="noStrike" cap="none" dirty="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_</a:t>
            </a:r>
            <a:r>
              <a:rPr lang="en-US" altLang="ko-KR" sz="2400" b="1" i="0" u="none" strike="noStrike" cap="none" dirty="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5</a:t>
            </a:r>
            <a:r>
              <a:rPr lang="ko-KR" sz="2400" b="1" i="0" u="none" strike="noStrike" cap="none" dirty="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p</a:t>
            </a:r>
            <a:endParaRPr sz="2400" b="1" dirty="0">
              <a:solidFill>
                <a:schemeClr val="accent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0">
              <a:lnSpc>
                <a:spcPct val="150000"/>
              </a:lnSpc>
              <a:spcBef>
                <a:spcPts val="802"/>
              </a:spcBef>
            </a:pPr>
            <a:r>
              <a:rPr lang="ko-KR" sz="2400" b="1" i="0" u="none" strike="noStrike" cap="none" dirty="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3. </a:t>
            </a:r>
            <a:r>
              <a:rPr lang="ja-JP" altLang="en-US" sz="2400" b="1" dirty="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救急救助及び安全確保 </a:t>
            </a:r>
            <a:r>
              <a:rPr lang="ko-KR" sz="2400" b="1" i="0" u="none" strike="noStrike" cap="none" dirty="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_</a:t>
            </a:r>
            <a:r>
              <a:rPr lang="en-US" altLang="ko-KR" sz="2400" b="1" i="0" u="none" strike="noStrike" cap="none" dirty="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6</a:t>
            </a:r>
            <a:r>
              <a:rPr lang="ko-KR" sz="2400" b="1" i="0" u="none" strike="noStrike" cap="none" dirty="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p</a:t>
            </a:r>
            <a:endParaRPr sz="2400" b="1" i="0" u="none" strike="noStrike" cap="none" dirty="0">
              <a:solidFill>
                <a:schemeClr val="accent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  <a:p>
            <a:pPr lvl="0">
              <a:lnSpc>
                <a:spcPct val="150000"/>
              </a:lnSpc>
              <a:spcBef>
                <a:spcPts val="802"/>
              </a:spcBef>
            </a:pPr>
            <a:r>
              <a:rPr lang="ko-KR" sz="2400" b="1" i="0" u="none" strike="noStrike" cap="none" dirty="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4. </a:t>
            </a:r>
            <a:r>
              <a:rPr lang="en-US" altLang="ja-JP" sz="2400" b="1" i="0" u="none" strike="noStrike" cap="none" dirty="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119</a:t>
            </a:r>
            <a:r>
              <a:rPr lang="ja-JP" altLang="en-US" sz="2400" b="1" i="0" u="none" strike="noStrike" cap="none" dirty="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番通報の方法とその後の流れ</a:t>
            </a:r>
            <a:r>
              <a:rPr lang="en-US" altLang="ja-JP" sz="2400" b="1" dirty="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sz="2400" b="1" i="0" u="none" strike="noStrike" cap="none" dirty="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_</a:t>
            </a:r>
            <a:r>
              <a:rPr lang="en-US" altLang="ko-KR" sz="2400" b="1" i="0" u="none" strike="noStrike" cap="none" dirty="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7</a:t>
            </a:r>
            <a:r>
              <a:rPr lang="ko-KR" sz="2400" b="1" i="0" u="none" strike="noStrike" cap="none" dirty="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p</a:t>
            </a:r>
            <a:endParaRPr sz="2400" b="1" dirty="0">
              <a:solidFill>
                <a:schemeClr val="accent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1" name="Google Shape;111;p14"/>
          <p:cNvSpPr/>
          <p:nvPr/>
        </p:nvSpPr>
        <p:spPr>
          <a:xfrm>
            <a:off x="-376714" y="1256361"/>
            <a:ext cx="2656565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6600" b="0" i="0" u="none" strike="noStrike" cap="none">
                <a:solidFill>
                  <a:schemeClr val="lt1"/>
                </a:solidFill>
                <a:latin typeface="Stardos Stencil"/>
                <a:ea typeface="Stardos Stencil"/>
                <a:cs typeface="Stardos Stencil"/>
                <a:sym typeface="Stardos Stencil"/>
              </a:rPr>
              <a:t>C</a:t>
            </a:r>
            <a:r>
              <a:rPr lang="ko-KR" sz="2400" b="0" i="0" u="none" strike="noStrike" cap="none">
                <a:solidFill>
                  <a:schemeClr val="lt1"/>
                </a:solidFill>
                <a:latin typeface="Stardos Stencil"/>
                <a:ea typeface="Stardos Stencil"/>
                <a:cs typeface="Stardos Stencil"/>
                <a:sym typeface="Stardos Stencil"/>
              </a:rPr>
              <a:t>ontents</a:t>
            </a:r>
            <a:endParaRPr sz="2400" b="0" i="0" u="none" strike="noStrike" cap="none">
              <a:solidFill>
                <a:schemeClr val="lt1"/>
              </a:solidFill>
              <a:latin typeface="Stardos Stencil"/>
              <a:ea typeface="Stardos Stencil"/>
              <a:cs typeface="Stardos Stencil"/>
              <a:sym typeface="Stardos Stencil"/>
            </a:endParaRPr>
          </a:p>
        </p:txBody>
      </p:sp>
      <p:sp>
        <p:nvSpPr>
          <p:cNvPr id="112" name="Google Shape;112;p14"/>
          <p:cNvSpPr/>
          <p:nvPr/>
        </p:nvSpPr>
        <p:spPr>
          <a:xfrm>
            <a:off x="2464786" y="1694593"/>
            <a:ext cx="7735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ja-JP" altLang="en-US" sz="28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消防庁の役割</a:t>
            </a:r>
            <a:endParaRPr lang="ja-JP" altLang="en-US" b="1" dirty="0">
              <a:solidFill>
                <a:srgbClr val="00206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113" name="Google Shape;113;p14"/>
          <p:cNvCxnSpPr/>
          <p:nvPr/>
        </p:nvCxnSpPr>
        <p:spPr>
          <a:xfrm>
            <a:off x="2397115" y="1425639"/>
            <a:ext cx="0" cy="769441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</p:cxnSp>
      <p:pic>
        <p:nvPicPr>
          <p:cNvPr id="121" name="Google Shape;121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44781" y="4158136"/>
            <a:ext cx="2828820" cy="256656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직사각형 2">
            <a:extLst>
              <a:ext uri="{FF2B5EF4-FFF2-40B4-BE49-F238E27FC236}">
                <a16:creationId xmlns:a16="http://schemas.microsoft.com/office/drawing/2014/main" id="{A7A31EF7-9BE6-4CCA-8423-ADC47BE55097}"/>
              </a:ext>
            </a:extLst>
          </p:cNvPr>
          <p:cNvSpPr/>
          <p:nvPr/>
        </p:nvSpPr>
        <p:spPr>
          <a:xfrm>
            <a:off x="7340138" y="116378"/>
            <a:ext cx="2466843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6" name="그림 14">
            <a:extLst>
              <a:ext uri="{FF2B5EF4-FFF2-40B4-BE49-F238E27FC236}">
                <a16:creationId xmlns:a16="http://schemas.microsoft.com/office/drawing/2014/main" id="{73765293-EB0D-404F-B2AF-0225938EB8E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556191" y="134911"/>
            <a:ext cx="1250790" cy="629140"/>
          </a:xfrm>
          <a:prstGeom prst="rect">
            <a:avLst/>
          </a:prstGeom>
        </p:spPr>
      </p:pic>
      <p:pic>
        <p:nvPicPr>
          <p:cNvPr id="17" name="그림 15">
            <a:extLst>
              <a:ext uri="{FF2B5EF4-FFF2-40B4-BE49-F238E27FC236}">
                <a16:creationId xmlns:a16="http://schemas.microsoft.com/office/drawing/2014/main" id="{ABFA473A-1DBA-4CF8-AD12-16DB185D060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574" y="126136"/>
            <a:ext cx="1661012" cy="65386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0255C7F-4CEC-46E1-BCE8-6FEB88949BDC}"/>
              </a:ext>
            </a:extLst>
          </p:cNvPr>
          <p:cNvGrpSpPr/>
          <p:nvPr/>
        </p:nvGrpSpPr>
        <p:grpSpPr>
          <a:xfrm>
            <a:off x="285543" y="5616906"/>
            <a:ext cx="3137462" cy="1220026"/>
            <a:chOff x="285543" y="5616906"/>
            <a:chExt cx="3137462" cy="1220026"/>
          </a:xfrm>
        </p:grpSpPr>
        <p:grpSp>
          <p:nvGrpSpPr>
            <p:cNvPr id="44" name="Google Shape;98;p13">
              <a:extLst>
                <a:ext uri="{FF2B5EF4-FFF2-40B4-BE49-F238E27FC236}">
                  <a16:creationId xmlns:a16="http://schemas.microsoft.com/office/drawing/2014/main" id="{5A96D4B7-5CBE-4461-9B92-E13763D36CC2}"/>
                </a:ext>
              </a:extLst>
            </p:cNvPr>
            <p:cNvGrpSpPr/>
            <p:nvPr/>
          </p:nvGrpSpPr>
          <p:grpSpPr>
            <a:xfrm>
              <a:off x="1097637" y="5882355"/>
              <a:ext cx="1240472" cy="826392"/>
              <a:chOff x="1109808" y="5883850"/>
              <a:chExt cx="1240472" cy="826392"/>
            </a:xfrm>
          </p:grpSpPr>
          <p:pic>
            <p:nvPicPr>
              <p:cNvPr id="45" name="Google Shape;99;p13">
                <a:extLst>
                  <a:ext uri="{FF2B5EF4-FFF2-40B4-BE49-F238E27FC236}">
                    <a16:creationId xmlns:a16="http://schemas.microsoft.com/office/drawing/2014/main" id="{214FF45F-88C6-478A-A475-F7C5AFA999E6}"/>
                  </a:ext>
                </a:extLst>
              </p:cNvPr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1109808" y="5892728"/>
                <a:ext cx="563385" cy="81751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6" name="Google Shape;100;p13">
                <a:extLst>
                  <a:ext uri="{FF2B5EF4-FFF2-40B4-BE49-F238E27FC236}">
                    <a16:creationId xmlns:a16="http://schemas.microsoft.com/office/drawing/2014/main" id="{161B9BF5-C955-410C-9860-ADD9EA5C1108}"/>
                  </a:ext>
                </a:extLst>
              </p:cNvPr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>
                <a:off x="1769132" y="5883850"/>
                <a:ext cx="581148" cy="81919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47" name="Google Shape;101;p13">
              <a:extLst>
                <a:ext uri="{FF2B5EF4-FFF2-40B4-BE49-F238E27FC236}">
                  <a16:creationId xmlns:a16="http://schemas.microsoft.com/office/drawing/2014/main" id="{6698FDAD-80FC-4FD5-B38D-F4E779D05CAC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420833" y="5887936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" name="Google Shape;102;p13">
              <a:extLst>
                <a:ext uri="{FF2B5EF4-FFF2-40B4-BE49-F238E27FC236}">
                  <a16:creationId xmlns:a16="http://schemas.microsoft.com/office/drawing/2014/main" id="{53919A7A-54BD-4996-BA49-2DBCC46520CC}"/>
                </a:ext>
              </a:extLst>
            </p:cNvPr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2465398" y="5616906"/>
              <a:ext cx="775794" cy="11808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12CD18D-0E08-48C2-9FE0-F79860A98BE6}"/>
                </a:ext>
              </a:extLst>
            </p:cNvPr>
            <p:cNvSpPr/>
            <p:nvPr/>
          </p:nvSpPr>
          <p:spPr>
            <a:xfrm>
              <a:off x="285543" y="6527731"/>
              <a:ext cx="2996103" cy="282344"/>
            </a:xfrm>
            <a:prstGeom prst="rect">
              <a:avLst/>
            </a:prstGeom>
            <a:solidFill>
              <a:srgbClr val="A1D8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5A9CFBF-E30D-4AC5-90C3-5006BBEA70D2}"/>
                </a:ext>
              </a:extLst>
            </p:cNvPr>
            <p:cNvGrpSpPr/>
            <p:nvPr/>
          </p:nvGrpSpPr>
          <p:grpSpPr>
            <a:xfrm>
              <a:off x="462685" y="6467600"/>
              <a:ext cx="2960320" cy="369332"/>
              <a:chOff x="-1468363" y="4452106"/>
              <a:chExt cx="2960320" cy="369332"/>
            </a:xfrm>
          </p:grpSpPr>
          <p:sp>
            <p:nvSpPr>
              <p:cNvPr id="40" name="직사각형 21">
                <a:extLst>
                  <a:ext uri="{FF2B5EF4-FFF2-40B4-BE49-F238E27FC236}">
                    <a16:creationId xmlns:a16="http://schemas.microsoft.com/office/drawing/2014/main" id="{3AAED2F1-4267-4356-8949-E06224AC6A98}"/>
                  </a:ext>
                </a:extLst>
              </p:cNvPr>
              <p:cNvSpPr/>
              <p:nvPr/>
            </p:nvSpPr>
            <p:spPr>
              <a:xfrm>
                <a:off x="-1468363" y="4502343"/>
                <a:ext cx="492443" cy="276999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ko-KR" altLang="en-US" sz="1200" b="1" dirty="0">
                    <a:solidFill>
                      <a:schemeClr val="tx2">
                        <a:lumMod val="75000"/>
                      </a:schemeClr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無効</a:t>
                </a:r>
                <a:endParaRPr lang="en-US" altLang="ko-KR" sz="4000" b="1" cap="none" spc="0" dirty="0">
                  <a:ln w="0"/>
                  <a:solidFill>
                    <a:schemeClr val="tx2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41" name="직사각형 22">
                <a:extLst>
                  <a:ext uri="{FF2B5EF4-FFF2-40B4-BE49-F238E27FC236}">
                    <a16:creationId xmlns:a16="http://schemas.microsoft.com/office/drawing/2014/main" id="{603A4D79-C426-49D6-B7AC-305C1A5F3E76}"/>
                  </a:ext>
                </a:extLst>
              </p:cNvPr>
              <p:cNvSpPr/>
              <p:nvPr/>
            </p:nvSpPr>
            <p:spPr>
              <a:xfrm>
                <a:off x="-760570" y="4501688"/>
                <a:ext cx="492443" cy="276999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ko-KR" altLang="en-US" sz="1200" b="1" dirty="0">
                    <a:solidFill>
                      <a:schemeClr val="tx2">
                        <a:lumMod val="75000"/>
                      </a:schemeClr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女性</a:t>
                </a:r>
                <a:endParaRPr lang="en-US" altLang="ko-KR" sz="4000" b="1" cap="none" spc="0" dirty="0">
                  <a:ln w="0"/>
                  <a:solidFill>
                    <a:schemeClr val="tx2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42" name="직사각형 23">
                <a:extLst>
                  <a:ext uri="{FF2B5EF4-FFF2-40B4-BE49-F238E27FC236}">
                    <a16:creationId xmlns:a16="http://schemas.microsoft.com/office/drawing/2014/main" id="{9766908A-AEF8-4C2B-BCEC-3DB85ACFB7EC}"/>
                  </a:ext>
                </a:extLst>
              </p:cNvPr>
              <p:cNvSpPr/>
              <p:nvPr/>
            </p:nvSpPr>
            <p:spPr>
              <a:xfrm>
                <a:off x="-112063" y="4512236"/>
                <a:ext cx="492443" cy="276999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ko-KR" altLang="en-US" sz="1200" b="1" dirty="0">
                    <a:solidFill>
                      <a:schemeClr val="tx2">
                        <a:lumMod val="75000"/>
                      </a:schemeClr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老人</a:t>
                </a:r>
                <a:endParaRPr lang="en-US" altLang="ko-KR" sz="4000" b="1" cap="none" spc="0" dirty="0">
                  <a:ln w="0"/>
                  <a:solidFill>
                    <a:schemeClr val="tx2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43" name="직사각형 24">
                <a:extLst>
                  <a:ext uri="{FF2B5EF4-FFF2-40B4-BE49-F238E27FC236}">
                    <a16:creationId xmlns:a16="http://schemas.microsoft.com/office/drawing/2014/main" id="{35F8C002-B69F-4CD4-A78D-60DF43B545E0}"/>
                  </a:ext>
                </a:extLst>
              </p:cNvPr>
              <p:cNvSpPr/>
              <p:nvPr/>
            </p:nvSpPr>
            <p:spPr>
              <a:xfrm>
                <a:off x="392233" y="4452106"/>
                <a:ext cx="1099724" cy="369332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ko-KR" altLang="en-US" sz="1800" b="1" dirty="0">
                    <a:solidFill>
                      <a:srgbClr val="005A8D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外国人</a:t>
                </a:r>
                <a:endParaRPr lang="en-US" altLang="ko-KR" sz="5400" b="1" cap="none" spc="0" dirty="0">
                  <a:ln w="0"/>
                  <a:solidFill>
                    <a:srgbClr val="005A8D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</p:grpSp>
      <p:sp>
        <p:nvSpPr>
          <p:cNvPr id="24" name="Google Shape;90;p13">
            <a:extLst>
              <a:ext uri="{FF2B5EF4-FFF2-40B4-BE49-F238E27FC236}">
                <a16:creationId xmlns:a16="http://schemas.microsoft.com/office/drawing/2014/main" id="{0E61E85C-6625-489E-8261-8EF072B82531}"/>
              </a:ext>
            </a:extLst>
          </p:cNvPr>
          <p:cNvSpPr/>
          <p:nvPr/>
        </p:nvSpPr>
        <p:spPr>
          <a:xfrm>
            <a:off x="2357736" y="1366891"/>
            <a:ext cx="204891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en-US" sz="2000" b="1" i="0" u="none" strike="noStrike" cap="none" dirty="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 [</a:t>
            </a:r>
            <a:r>
              <a:rPr lang="ja-JP" altLang="ko-KR" sz="2000" b="1" dirty="0">
                <a:solidFill>
                  <a:srgbClr val="4472C4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エピソード</a:t>
            </a:r>
            <a:r>
              <a:rPr lang="en-US" sz="2000" b="1" i="0" u="none" strike="noStrike" cap="none" dirty="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.1]</a:t>
            </a:r>
            <a:endParaRPr sz="2000" b="1" i="0" u="none" strike="noStrike" cap="none" dirty="0">
              <a:solidFill>
                <a:schemeClr val="accent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8" y="-6348"/>
            <a:ext cx="9897192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6" descr="소방차 png 이미지 검색결과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6"/>
          <p:cNvSpPr/>
          <p:nvPr/>
        </p:nvSpPr>
        <p:spPr>
          <a:xfrm>
            <a:off x="-943627" y="192185"/>
            <a:ext cx="76794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ja-JP" altLang="en-US" sz="28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消防庁の職務及び任務</a:t>
            </a:r>
            <a:endParaRPr lang="ja-JP" altLang="en-US" sz="2700" b="1" dirty="0">
              <a:solidFill>
                <a:srgbClr val="00206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</p:txBody>
      </p:sp>
      <p:sp>
        <p:nvSpPr>
          <p:cNvPr id="144" name="Google Shape;144;p16"/>
          <p:cNvSpPr/>
          <p:nvPr/>
        </p:nvSpPr>
        <p:spPr>
          <a:xfrm>
            <a:off x="403470" y="217036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6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16"/>
          <p:cNvSpPr/>
          <p:nvPr/>
        </p:nvSpPr>
        <p:spPr>
          <a:xfrm>
            <a:off x="290990" y="2257067"/>
            <a:ext cx="7258108" cy="38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150000"/>
              </a:lnSpc>
            </a:pPr>
            <a:r>
              <a:rPr lang="ja-JP" altLang="en-US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消防本部は国家安全機関で、</a:t>
            </a:r>
            <a:r>
              <a:rPr lang="en-US" altLang="ja-JP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ja-JP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ja-JP" altLang="en-US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最新の設備を備え、</a:t>
            </a:r>
            <a:endParaRPr lang="en-US" altLang="ja-JP" sz="2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0" algn="ctr">
              <a:lnSpc>
                <a:spcPct val="150000"/>
              </a:lnSpc>
            </a:pPr>
            <a:r>
              <a:rPr lang="ja-JP" altLang="en-US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高度な訓練を受けた専門家チームが属している。 </a:t>
            </a:r>
            <a:br>
              <a:rPr lang="ja-JP" altLang="en-US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ja-JP" altLang="en-US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国民と国の安全を守るため、</a:t>
            </a:r>
            <a:endParaRPr lang="en-US" altLang="ja-JP" sz="2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0" algn="ctr">
              <a:lnSpc>
                <a:spcPct val="150000"/>
              </a:lnSpc>
            </a:pPr>
            <a:r>
              <a:rPr lang="ja-JP" altLang="en-US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さまざまな事故や自然災害に</a:t>
            </a:r>
            <a:endParaRPr lang="en-US" altLang="ja-JP" sz="2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0" algn="ctr">
              <a:lnSpc>
                <a:spcPct val="150000"/>
              </a:lnSpc>
            </a:pPr>
            <a:r>
              <a:rPr lang="ja-JP" altLang="en-US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迅速で正確に対応できるよう努めている。</a:t>
            </a:r>
            <a:endParaRPr sz="12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46" name="Google Shape;146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31477" y="2049304"/>
            <a:ext cx="3755526" cy="351995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8" name="Google Shape;148;p16"/>
          <p:cNvGrpSpPr/>
          <p:nvPr/>
        </p:nvGrpSpPr>
        <p:grpSpPr>
          <a:xfrm>
            <a:off x="1080584" y="1383290"/>
            <a:ext cx="4806573" cy="1569789"/>
            <a:chOff x="1250115" y="1936454"/>
            <a:chExt cx="4806573" cy="1569789"/>
          </a:xfrm>
        </p:grpSpPr>
        <p:sp>
          <p:nvSpPr>
            <p:cNvPr id="149" name="Google Shape;149;p16"/>
            <p:cNvSpPr/>
            <p:nvPr/>
          </p:nvSpPr>
          <p:spPr>
            <a:xfrm>
              <a:off x="3061516" y="1936454"/>
              <a:ext cx="1066536" cy="15697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9601" b="1">
                  <a:solidFill>
                    <a:srgbClr val="FFD966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“</a:t>
              </a:r>
              <a:endParaRPr sz="9601" b="1">
                <a:solidFill>
                  <a:srgbClr val="FFD966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grpSp>
          <p:nvGrpSpPr>
            <p:cNvPr id="150" name="Google Shape;150;p16"/>
            <p:cNvGrpSpPr/>
            <p:nvPr/>
          </p:nvGrpSpPr>
          <p:grpSpPr>
            <a:xfrm>
              <a:off x="1250115" y="2451675"/>
              <a:ext cx="4806573" cy="0"/>
              <a:chOff x="1512582" y="2142908"/>
              <a:chExt cx="4806573" cy="0"/>
            </a:xfrm>
          </p:grpSpPr>
          <p:cxnSp>
            <p:nvCxnSpPr>
              <p:cNvPr id="151" name="Google Shape;151;p16"/>
              <p:cNvCxnSpPr/>
              <p:nvPr/>
            </p:nvCxnSpPr>
            <p:spPr>
              <a:xfrm>
                <a:off x="1512582" y="2142908"/>
                <a:ext cx="1928636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</p:cxnSp>
          <p:cxnSp>
            <p:nvCxnSpPr>
              <p:cNvPr id="152" name="Google Shape;152;p16"/>
              <p:cNvCxnSpPr/>
              <p:nvPr/>
            </p:nvCxnSpPr>
            <p:spPr>
              <a:xfrm>
                <a:off x="4390519" y="2142908"/>
                <a:ext cx="1928636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</p:cxnSp>
        </p:grpSp>
      </p:grpSp>
      <p:grpSp>
        <p:nvGrpSpPr>
          <p:cNvPr id="153" name="Google Shape;153;p16"/>
          <p:cNvGrpSpPr/>
          <p:nvPr/>
        </p:nvGrpSpPr>
        <p:grpSpPr>
          <a:xfrm>
            <a:off x="1040802" y="4134529"/>
            <a:ext cx="4806573" cy="1569600"/>
            <a:chOff x="1038803" y="4200008"/>
            <a:chExt cx="4806573" cy="1569600"/>
          </a:xfrm>
        </p:grpSpPr>
        <p:sp>
          <p:nvSpPr>
            <p:cNvPr id="154" name="Google Shape;154;p16"/>
            <p:cNvSpPr/>
            <p:nvPr/>
          </p:nvSpPr>
          <p:spPr>
            <a:xfrm rot="10800000" flipH="1">
              <a:off x="2948623" y="4200008"/>
              <a:ext cx="1066500" cy="156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D966"/>
                </a:buClr>
                <a:buSzPts val="9600"/>
                <a:buFont typeface="Malgun Gothic"/>
                <a:buNone/>
              </a:pPr>
              <a:r>
                <a:rPr lang="ko-KR" sz="9600" b="1" i="0" u="none" strike="noStrike" cap="none" dirty="0">
                  <a:solidFill>
                    <a:srgbClr val="FFD966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“</a:t>
              </a:r>
              <a:endParaRPr sz="9600" b="1" i="0" u="none" strike="noStrike" cap="none" dirty="0">
                <a:solidFill>
                  <a:srgbClr val="FFD966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cxnSp>
          <p:nvCxnSpPr>
            <p:cNvPr id="155" name="Google Shape;155;p16"/>
            <p:cNvCxnSpPr/>
            <p:nvPr/>
          </p:nvCxnSpPr>
          <p:spPr>
            <a:xfrm>
              <a:off x="1038803" y="5284359"/>
              <a:ext cx="1928636" cy="0"/>
            </a:xfrm>
            <a:prstGeom prst="straightConnector1">
              <a:avLst/>
            </a:prstGeom>
            <a:noFill/>
            <a:ln w="12700" cap="flat" cmpd="sng">
              <a:solidFill>
                <a:srgbClr val="FFD96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6" name="Google Shape;156;p16"/>
            <p:cNvCxnSpPr/>
            <p:nvPr/>
          </p:nvCxnSpPr>
          <p:spPr>
            <a:xfrm>
              <a:off x="3916740" y="5284359"/>
              <a:ext cx="1928636" cy="0"/>
            </a:xfrm>
            <a:prstGeom prst="straightConnector1">
              <a:avLst/>
            </a:prstGeom>
            <a:noFill/>
            <a:ln w="12700" cap="flat" cmpd="sng">
              <a:solidFill>
                <a:srgbClr val="FFD96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27" name="직사각형 1">
            <a:extLst>
              <a:ext uri="{FF2B5EF4-FFF2-40B4-BE49-F238E27FC236}">
                <a16:creationId xmlns:a16="http://schemas.microsoft.com/office/drawing/2014/main" id="{180CE971-FB54-4AD8-8856-6870724FCB14}"/>
              </a:ext>
            </a:extLst>
          </p:cNvPr>
          <p:cNvSpPr/>
          <p:nvPr/>
        </p:nvSpPr>
        <p:spPr>
          <a:xfrm>
            <a:off x="7674894" y="455011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8" name="그림 12">
            <a:extLst>
              <a:ext uri="{FF2B5EF4-FFF2-40B4-BE49-F238E27FC236}">
                <a16:creationId xmlns:a16="http://schemas.microsoft.com/office/drawing/2014/main" id="{5C753D3B-B7AE-4CB5-A62C-D2A47797B59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63058" y="700085"/>
            <a:ext cx="1075271" cy="540855"/>
          </a:xfrm>
          <a:prstGeom prst="rect">
            <a:avLst/>
          </a:prstGeom>
        </p:spPr>
      </p:pic>
      <p:pic>
        <p:nvPicPr>
          <p:cNvPr id="29" name="그림 28">
            <a:extLst>
              <a:ext uri="{FF2B5EF4-FFF2-40B4-BE49-F238E27FC236}">
                <a16:creationId xmlns:a16="http://schemas.microsoft.com/office/drawing/2014/main" id="{99BD38F1-B7F3-41F2-AF8A-76E95DE4FEA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653" y="700085"/>
            <a:ext cx="1427928" cy="562106"/>
          </a:xfrm>
          <a:prstGeom prst="rect">
            <a:avLst/>
          </a:prstGeom>
        </p:spPr>
      </p:pic>
      <p:pic>
        <p:nvPicPr>
          <p:cNvPr id="30" name="Google Shape;141;p16">
            <a:extLst>
              <a:ext uri="{FF2B5EF4-FFF2-40B4-BE49-F238E27FC236}">
                <a16:creationId xmlns:a16="http://schemas.microsoft.com/office/drawing/2014/main" id="{B4498C1A-C294-40B2-81AC-ACBE89AB98B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688" t="94139"/>
          <a:stretch/>
        </p:blipFill>
        <p:spPr>
          <a:xfrm>
            <a:off x="5316070" y="6475918"/>
            <a:ext cx="4583579" cy="40294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8" name="Group 57">
            <a:extLst>
              <a:ext uri="{FF2B5EF4-FFF2-40B4-BE49-F238E27FC236}">
                <a16:creationId xmlns:a16="http://schemas.microsoft.com/office/drawing/2014/main" id="{160B42F5-4A36-497B-A1E7-3D0E6733B765}"/>
              </a:ext>
            </a:extLst>
          </p:cNvPr>
          <p:cNvGrpSpPr/>
          <p:nvPr/>
        </p:nvGrpSpPr>
        <p:grpSpPr>
          <a:xfrm>
            <a:off x="7087356" y="5763961"/>
            <a:ext cx="2984544" cy="1020490"/>
            <a:chOff x="7042344" y="5721661"/>
            <a:chExt cx="2984544" cy="1020490"/>
          </a:xfrm>
        </p:grpSpPr>
        <p:pic>
          <p:nvPicPr>
            <p:cNvPr id="59" name="Google Shape;132;p15">
              <a:extLst>
                <a:ext uri="{FF2B5EF4-FFF2-40B4-BE49-F238E27FC236}">
                  <a16:creationId xmlns:a16="http://schemas.microsoft.com/office/drawing/2014/main" id="{15094A9E-F05B-462A-AA7E-6B2960A08FBB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 b="21294"/>
            <a:stretch/>
          </p:blipFill>
          <p:spPr>
            <a:xfrm>
              <a:off x="7042344" y="5810693"/>
              <a:ext cx="580865" cy="6434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" name="Google Shape;131;p15">
              <a:extLst>
                <a:ext uri="{FF2B5EF4-FFF2-40B4-BE49-F238E27FC236}">
                  <a16:creationId xmlns:a16="http://schemas.microsoft.com/office/drawing/2014/main" id="{A513BB0B-5A7A-4FC4-B6C0-A625B086F52F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 l="4919" r="-4919" b="20608"/>
            <a:stretch/>
          </p:blipFill>
          <p:spPr>
            <a:xfrm>
              <a:off x="7773778" y="5825451"/>
              <a:ext cx="563385" cy="6490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" name="Google Shape;133;p15">
              <a:extLst>
                <a:ext uri="{FF2B5EF4-FFF2-40B4-BE49-F238E27FC236}">
                  <a16:creationId xmlns:a16="http://schemas.microsoft.com/office/drawing/2014/main" id="{03612503-41D4-4988-A764-01A14896E126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 t="1" b="20238"/>
            <a:stretch/>
          </p:blipFill>
          <p:spPr>
            <a:xfrm>
              <a:off x="8441214" y="5827946"/>
              <a:ext cx="581148" cy="6552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" name="Google Shape;134;p15">
              <a:extLst>
                <a:ext uri="{FF2B5EF4-FFF2-40B4-BE49-F238E27FC236}">
                  <a16:creationId xmlns:a16="http://schemas.microsoft.com/office/drawing/2014/main" id="{C08D5E49-EA14-4D7C-8586-1F7F06E95428}"/>
                </a:ext>
              </a:extLst>
            </p:cNvPr>
            <p:cNvPicPr preferRelativeResize="0"/>
            <p:nvPr/>
          </p:nvPicPr>
          <p:blipFill rotWithShape="1">
            <a:blip r:embed="rId10">
              <a:alphaModFix/>
            </a:blip>
            <a:srcRect b="23117"/>
            <a:stretch/>
          </p:blipFill>
          <p:spPr>
            <a:xfrm>
              <a:off x="9166473" y="5721661"/>
              <a:ext cx="633542" cy="74138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3021E39D-C30E-4574-BACA-C1ABC237010F}"/>
                </a:ext>
              </a:extLst>
            </p:cNvPr>
            <p:cNvSpPr/>
            <p:nvPr/>
          </p:nvSpPr>
          <p:spPr>
            <a:xfrm>
              <a:off x="7058226" y="6436168"/>
              <a:ext cx="49244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無効</a:t>
              </a:r>
              <a:endParaRPr lang="en-US" altLang="ko-KR" sz="12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64" name="직사각형 27">
              <a:extLst>
                <a:ext uri="{FF2B5EF4-FFF2-40B4-BE49-F238E27FC236}">
                  <a16:creationId xmlns:a16="http://schemas.microsoft.com/office/drawing/2014/main" id="{06E76AF4-20AD-497D-8160-2741B31507E2}"/>
                </a:ext>
              </a:extLst>
            </p:cNvPr>
            <p:cNvSpPr/>
            <p:nvPr/>
          </p:nvSpPr>
          <p:spPr>
            <a:xfrm>
              <a:off x="7716496" y="6443129"/>
              <a:ext cx="691215" cy="27699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女性</a:t>
              </a:r>
              <a:endParaRPr lang="en-US" altLang="ko-KR" sz="40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65" name="직사각형 29">
              <a:extLst>
                <a:ext uri="{FF2B5EF4-FFF2-40B4-BE49-F238E27FC236}">
                  <a16:creationId xmlns:a16="http://schemas.microsoft.com/office/drawing/2014/main" id="{916BA1D8-A1BD-4267-B7A2-5D77DAC1CBE6}"/>
                </a:ext>
              </a:extLst>
            </p:cNvPr>
            <p:cNvSpPr/>
            <p:nvPr/>
          </p:nvSpPr>
          <p:spPr>
            <a:xfrm>
              <a:off x="8927164" y="6434374"/>
              <a:ext cx="1099724" cy="30777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o-KR" altLang="en-US" b="1" dirty="0">
                  <a:solidFill>
                    <a:srgbClr val="005A8D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外国人</a:t>
              </a:r>
              <a:endParaRPr lang="en-US" altLang="ko-KR" sz="4400" b="1" dirty="0">
                <a:ln w="0"/>
                <a:solidFill>
                  <a:srgbClr val="005A8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66" name="직사각형 28">
              <a:extLst>
                <a:ext uri="{FF2B5EF4-FFF2-40B4-BE49-F238E27FC236}">
                  <a16:creationId xmlns:a16="http://schemas.microsoft.com/office/drawing/2014/main" id="{BC401271-3DD1-43DF-87BF-45C938AFE79F}"/>
                </a:ext>
              </a:extLst>
            </p:cNvPr>
            <p:cNvSpPr/>
            <p:nvPr/>
          </p:nvSpPr>
          <p:spPr>
            <a:xfrm>
              <a:off x="8503271" y="6456648"/>
              <a:ext cx="513281" cy="27699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老人</a:t>
              </a:r>
              <a:endParaRPr lang="en-US" altLang="ko-KR" sz="40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67" name="Slide Number Placeholder 5">
            <a:extLst>
              <a:ext uri="{FF2B5EF4-FFF2-40B4-BE49-F238E27FC236}">
                <a16:creationId xmlns:a16="http://schemas.microsoft.com/office/drawing/2014/main" id="{99689D3C-F37C-4CA7-A6AA-7AB071D1999C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2821080" y="6372537"/>
            <a:ext cx="2227421" cy="36605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ko-KR" smtClean="0"/>
              <a:t>3</a:t>
            </a:fld>
            <a:endParaRPr lang="ko-KR" altLang="en-US" dirty="0"/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0000" y="3944455"/>
            <a:ext cx="3189860" cy="2127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80000" y="1312850"/>
            <a:ext cx="3189860" cy="2124881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17"/>
          <p:cNvSpPr/>
          <p:nvPr/>
        </p:nvSpPr>
        <p:spPr>
          <a:xfrm>
            <a:off x="1080000" y="1119206"/>
            <a:ext cx="1483283" cy="313667"/>
          </a:xfrm>
          <a:prstGeom prst="roundRect">
            <a:avLst>
              <a:gd name="adj" fmla="val 50000"/>
            </a:avLst>
          </a:prstGeom>
          <a:solidFill>
            <a:srgbClr val="1F4E79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76" name="Google Shape;176;p17"/>
          <p:cNvSpPr/>
          <p:nvPr/>
        </p:nvSpPr>
        <p:spPr>
          <a:xfrm>
            <a:off x="966686" y="1110285"/>
            <a:ext cx="1702602" cy="331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r>
              <a:rPr lang="ko-KR" altLang="en-US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防火</a:t>
            </a:r>
            <a:endParaRPr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77" name="Google Shape;177;p17"/>
          <p:cNvSpPr/>
          <p:nvPr/>
        </p:nvSpPr>
        <p:spPr>
          <a:xfrm>
            <a:off x="1080000" y="3750811"/>
            <a:ext cx="1483283" cy="313667"/>
          </a:xfrm>
          <a:prstGeom prst="roundRect">
            <a:avLst>
              <a:gd name="adj" fmla="val 50000"/>
            </a:avLst>
          </a:prstGeom>
          <a:solidFill>
            <a:srgbClr val="1F4E79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78" name="Google Shape;178;p17"/>
          <p:cNvSpPr/>
          <p:nvPr/>
        </p:nvSpPr>
        <p:spPr>
          <a:xfrm>
            <a:off x="1076013" y="3741890"/>
            <a:ext cx="1483283" cy="331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>
              <a:lnSpc>
                <a:spcPct val="150000"/>
              </a:lnSpc>
            </a:pPr>
            <a:r>
              <a:rPr lang="ko-KR" altLang="en-US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消防</a:t>
            </a:r>
            <a:endParaRPr lang="en-US" altLang="ko-KR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70" name="Google Shape;170;p17"/>
          <p:cNvSpPr/>
          <p:nvPr/>
        </p:nvSpPr>
        <p:spPr>
          <a:xfrm>
            <a:off x="4591941" y="1549221"/>
            <a:ext cx="5022593" cy="16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lnSpc>
                <a:spcPct val="150000"/>
              </a:lnSpc>
            </a:pPr>
            <a:r>
              <a:rPr lang="ko-KR" altLang="en-US" sz="2000" b="1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防火</a:t>
            </a:r>
            <a:endParaRPr lang="en-US" altLang="ko-KR" sz="2000" b="1" dirty="0">
              <a:solidFill>
                <a:srgbClr val="0070C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0" algn="just">
              <a:lnSpc>
                <a:spcPct val="150000"/>
              </a:lnSpc>
            </a:pPr>
            <a:r>
              <a:rPr lang="en-US" altLang="ko-KR" sz="1600" b="1" dirty="0">
                <a:latin typeface="+mj-ea"/>
                <a:ea typeface="+mj-ea"/>
              </a:rPr>
              <a:t>-  </a:t>
            </a:r>
            <a:r>
              <a:rPr lang="ko-KR" altLang="en-US" sz="1600" b="1" dirty="0">
                <a:latin typeface="+mj-ea"/>
                <a:ea typeface="+mj-ea"/>
              </a:rPr>
              <a:t>防火</a:t>
            </a:r>
            <a:r>
              <a:rPr lang="ja-JP" altLang="en-US" sz="1600" b="1" dirty="0">
                <a:latin typeface="+mj-ea"/>
                <a:ea typeface="+mj-ea"/>
              </a:rPr>
              <a:t>訓練等の安全教育実施</a:t>
            </a:r>
            <a:endParaRPr lang="en-US" altLang="ko-KR" sz="1600" b="1" dirty="0">
              <a:latin typeface="+mj-ea"/>
              <a:ea typeface="+mj-ea"/>
            </a:endParaRPr>
          </a:p>
          <a:p>
            <a:pPr algn="just">
              <a:lnSpc>
                <a:spcPct val="150000"/>
              </a:lnSpc>
            </a:pPr>
            <a:r>
              <a:rPr lang="ko-KR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  <a:cs typeface="Malgun Gothic"/>
                <a:sym typeface="Malgun Gothic"/>
              </a:rPr>
              <a:t>- 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  <a:cs typeface="Malgun Gothic"/>
                <a:sym typeface="Malgun Gothic"/>
              </a:rPr>
              <a:t> </a:t>
            </a:r>
            <a:r>
              <a:rPr lang="ja-JP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防火設備の確認及び点検</a:t>
            </a:r>
            <a:endParaRPr lang="en-US" altLang="ko-KR" sz="1600" b="1" dirty="0">
              <a:latin typeface="맑은 고딕" panose="020B0503020000020004" pitchFamily="50" charset="-127"/>
              <a:ea typeface="맑은 고딕" panose="020B0503020000020004" pitchFamily="50" charset="-127"/>
              <a:cs typeface="Malgun Gothic"/>
              <a:sym typeface="Malgun Gothic"/>
            </a:endParaRPr>
          </a:p>
          <a:p>
            <a:pPr lvl="0" algn="just">
              <a:lnSpc>
                <a:spcPct val="150000"/>
              </a:lnSpc>
            </a:pPr>
            <a:r>
              <a:rPr lang="ko-KR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  <a:cs typeface="Malgun Gothic"/>
                <a:sym typeface="Malgun Gothic"/>
              </a:rPr>
              <a:t>-</a:t>
            </a:r>
            <a:r>
              <a:rPr lang="ja-JP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  <a:cs typeface="Malgun Gothic"/>
                <a:sym typeface="Malgun Gothic"/>
              </a:rPr>
              <a:t>　</a:t>
            </a:r>
            <a:r>
              <a:rPr lang="ja-JP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防火キャンペーンの実施</a:t>
            </a:r>
            <a:r>
              <a:rPr lang="en-US" altLang="ja-JP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ja-JP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火の用心活動等</a:t>
            </a:r>
            <a:r>
              <a:rPr lang="en-US" altLang="ja-JP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sz="1600" b="1" dirty="0">
              <a:solidFill>
                <a:srgbClr val="000000"/>
              </a:solidFill>
              <a:latin typeface="+mj-ea"/>
              <a:ea typeface="+mj-ea"/>
              <a:cs typeface="Malgun Gothic"/>
              <a:sym typeface="Malgun Gothic"/>
            </a:endParaRPr>
          </a:p>
        </p:txBody>
      </p:sp>
      <p:sp>
        <p:nvSpPr>
          <p:cNvPr id="174" name="Google Shape;174;p17"/>
          <p:cNvSpPr/>
          <p:nvPr/>
        </p:nvSpPr>
        <p:spPr>
          <a:xfrm>
            <a:off x="4556886" y="4268707"/>
            <a:ext cx="5483400" cy="12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lnSpc>
                <a:spcPct val="150000"/>
              </a:lnSpc>
            </a:pPr>
            <a:r>
              <a:rPr lang="ko-KR" altLang="en-US" sz="2000" b="1" dirty="0">
                <a:solidFill>
                  <a:srgbClr val="0070C0"/>
                </a:solidFill>
                <a:latin typeface="+mj-ea"/>
                <a:ea typeface="+mj-ea"/>
              </a:rPr>
              <a:t>消防</a:t>
            </a:r>
            <a:endParaRPr lang="en-US" altLang="ko-KR" sz="2000" b="1" dirty="0">
              <a:solidFill>
                <a:srgbClr val="0070C0"/>
              </a:solidFill>
              <a:latin typeface="+mj-ea"/>
              <a:ea typeface="+mj-ea"/>
            </a:endParaRPr>
          </a:p>
          <a:p>
            <a:pPr marL="285750" lvl="0" indent="-285750" algn="just">
              <a:lnSpc>
                <a:spcPct val="150000"/>
              </a:lnSpc>
              <a:buFontTx/>
              <a:buChar char="-"/>
            </a:pPr>
            <a:r>
              <a:rPr lang="ja-JP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火災によるすべての災害に対応</a:t>
            </a:r>
            <a:endParaRPr lang="en-US" altLang="ja-JP" sz="16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85750" lvl="0" indent="-285750" algn="just">
              <a:lnSpc>
                <a:spcPct val="150000"/>
              </a:lnSpc>
              <a:buFontTx/>
              <a:buChar char="-"/>
            </a:pPr>
            <a:r>
              <a:rPr lang="ja-JP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高度なトレーニングを受けた人材と最新の機器を活用</a:t>
            </a:r>
            <a:endParaRPr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4" name="직사각형 1">
            <a:extLst>
              <a:ext uri="{FF2B5EF4-FFF2-40B4-BE49-F238E27FC236}">
                <a16:creationId xmlns:a16="http://schemas.microsoft.com/office/drawing/2014/main" id="{A049D058-42B9-4AE2-B4A0-FE32E01C741D}"/>
              </a:ext>
            </a:extLst>
          </p:cNvPr>
          <p:cNvSpPr/>
          <p:nvPr/>
        </p:nvSpPr>
        <p:spPr>
          <a:xfrm>
            <a:off x="7674894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5" name="그림 12">
            <a:extLst>
              <a:ext uri="{FF2B5EF4-FFF2-40B4-BE49-F238E27FC236}">
                <a16:creationId xmlns:a16="http://schemas.microsoft.com/office/drawing/2014/main" id="{523C81A1-538B-46B9-95B3-505D7F63AD5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63058" y="673190"/>
            <a:ext cx="1075271" cy="540855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414471D1-D504-46A3-9533-F55BA9451D6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653" y="673190"/>
            <a:ext cx="1427928" cy="562106"/>
          </a:xfrm>
          <a:prstGeom prst="rect">
            <a:avLst/>
          </a:prstGeom>
        </p:spPr>
      </p:pic>
      <p:sp>
        <p:nvSpPr>
          <p:cNvPr id="32" name="Google Shape;168;p17">
            <a:extLst>
              <a:ext uri="{FF2B5EF4-FFF2-40B4-BE49-F238E27FC236}">
                <a16:creationId xmlns:a16="http://schemas.microsoft.com/office/drawing/2014/main" id="{3688F681-59B8-44CA-B10B-DCFE2047D996}"/>
              </a:ext>
            </a:extLst>
          </p:cNvPr>
          <p:cNvSpPr/>
          <p:nvPr/>
        </p:nvSpPr>
        <p:spPr>
          <a:xfrm>
            <a:off x="880614" y="225398"/>
            <a:ext cx="8330871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ja-JP" altLang="en-US" sz="28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Arial"/>
              </a:rPr>
              <a:t> </a:t>
            </a:r>
            <a:r>
              <a:rPr lang="ja-JP" altLang="en-US" sz="28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防火及び消防</a:t>
            </a:r>
            <a:endParaRPr lang="ja-JP" altLang="en-US" sz="2800" b="1" dirty="0">
              <a:solidFill>
                <a:srgbClr val="002060"/>
              </a:solidFill>
              <a:latin typeface="맑은 고딕" panose="020B0503020000020004" pitchFamily="50" charset="-127"/>
              <a:ea typeface="맑은 고딕" panose="020B0503020000020004" pitchFamily="50" charset="-127"/>
              <a:sym typeface="Arial"/>
            </a:endParaRPr>
          </a:p>
        </p:txBody>
      </p:sp>
      <p:sp>
        <p:nvSpPr>
          <p:cNvPr id="33" name="Google Shape;169;p17">
            <a:extLst>
              <a:ext uri="{FF2B5EF4-FFF2-40B4-BE49-F238E27FC236}">
                <a16:creationId xmlns:a16="http://schemas.microsoft.com/office/drawing/2014/main" id="{621CF0AC-4ADD-45C1-ADAC-8D7367B906EA}"/>
              </a:ext>
            </a:extLst>
          </p:cNvPr>
          <p:cNvSpPr/>
          <p:nvPr/>
        </p:nvSpPr>
        <p:spPr>
          <a:xfrm>
            <a:off x="383454" y="254206"/>
            <a:ext cx="439665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26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A699466-33F4-4BCB-B637-2A8702707FA0}"/>
              </a:ext>
            </a:extLst>
          </p:cNvPr>
          <p:cNvGrpSpPr/>
          <p:nvPr/>
        </p:nvGrpSpPr>
        <p:grpSpPr>
          <a:xfrm>
            <a:off x="7087356" y="5763961"/>
            <a:ext cx="2984544" cy="1020490"/>
            <a:chOff x="7042344" y="5721661"/>
            <a:chExt cx="2984544" cy="1020490"/>
          </a:xfrm>
        </p:grpSpPr>
        <p:pic>
          <p:nvPicPr>
            <p:cNvPr id="47" name="Google Shape;132;p15">
              <a:extLst>
                <a:ext uri="{FF2B5EF4-FFF2-40B4-BE49-F238E27FC236}">
                  <a16:creationId xmlns:a16="http://schemas.microsoft.com/office/drawing/2014/main" id="{BA407FAE-12EE-4BB1-998F-FF9DCCFF7367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 b="21294"/>
            <a:stretch/>
          </p:blipFill>
          <p:spPr>
            <a:xfrm>
              <a:off x="7042344" y="5810693"/>
              <a:ext cx="580865" cy="6434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" name="Google Shape;131;p15">
              <a:extLst>
                <a:ext uri="{FF2B5EF4-FFF2-40B4-BE49-F238E27FC236}">
                  <a16:creationId xmlns:a16="http://schemas.microsoft.com/office/drawing/2014/main" id="{CA1BE740-0C65-4F5E-A74D-6F58E3A3E380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 l="4919" r="-4919" b="20608"/>
            <a:stretch/>
          </p:blipFill>
          <p:spPr>
            <a:xfrm>
              <a:off x="7773778" y="5825451"/>
              <a:ext cx="563385" cy="6490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" name="Google Shape;133;p15">
              <a:extLst>
                <a:ext uri="{FF2B5EF4-FFF2-40B4-BE49-F238E27FC236}">
                  <a16:creationId xmlns:a16="http://schemas.microsoft.com/office/drawing/2014/main" id="{7BD70CEA-FD24-435C-AC16-5E04271E7EEC}"/>
                </a:ext>
              </a:extLst>
            </p:cNvPr>
            <p:cNvPicPr preferRelativeResize="0"/>
            <p:nvPr/>
          </p:nvPicPr>
          <p:blipFill rotWithShape="1">
            <a:blip r:embed="rId10">
              <a:alphaModFix/>
            </a:blip>
            <a:srcRect t="1" b="20238"/>
            <a:stretch/>
          </p:blipFill>
          <p:spPr>
            <a:xfrm>
              <a:off x="8441214" y="5827946"/>
              <a:ext cx="581148" cy="6552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" name="Google Shape;134;p15">
              <a:extLst>
                <a:ext uri="{FF2B5EF4-FFF2-40B4-BE49-F238E27FC236}">
                  <a16:creationId xmlns:a16="http://schemas.microsoft.com/office/drawing/2014/main" id="{8DF9DDDB-979D-4788-9C39-50FD73FEA975}"/>
                </a:ext>
              </a:extLst>
            </p:cNvPr>
            <p:cNvPicPr preferRelativeResize="0"/>
            <p:nvPr/>
          </p:nvPicPr>
          <p:blipFill rotWithShape="1">
            <a:blip r:embed="rId11">
              <a:alphaModFix/>
            </a:blip>
            <a:srcRect b="23117"/>
            <a:stretch/>
          </p:blipFill>
          <p:spPr>
            <a:xfrm>
              <a:off x="9166473" y="5721661"/>
              <a:ext cx="633542" cy="74138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8D8188CE-8188-4480-BD49-51998C9A49A3}"/>
                </a:ext>
              </a:extLst>
            </p:cNvPr>
            <p:cNvSpPr/>
            <p:nvPr/>
          </p:nvSpPr>
          <p:spPr>
            <a:xfrm>
              <a:off x="7058226" y="6436168"/>
              <a:ext cx="49244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無効</a:t>
              </a:r>
              <a:endParaRPr lang="en-US" altLang="ko-KR" sz="12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52" name="직사각형 27">
              <a:extLst>
                <a:ext uri="{FF2B5EF4-FFF2-40B4-BE49-F238E27FC236}">
                  <a16:creationId xmlns:a16="http://schemas.microsoft.com/office/drawing/2014/main" id="{3F753A51-52EC-45C3-B233-03E5A293C29A}"/>
                </a:ext>
              </a:extLst>
            </p:cNvPr>
            <p:cNvSpPr/>
            <p:nvPr/>
          </p:nvSpPr>
          <p:spPr>
            <a:xfrm>
              <a:off x="7716496" y="6443129"/>
              <a:ext cx="691215" cy="27699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女性</a:t>
              </a:r>
              <a:endParaRPr lang="en-US" altLang="ko-KR" sz="40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53" name="직사각형 29">
              <a:extLst>
                <a:ext uri="{FF2B5EF4-FFF2-40B4-BE49-F238E27FC236}">
                  <a16:creationId xmlns:a16="http://schemas.microsoft.com/office/drawing/2014/main" id="{803DDE2F-77BC-42A2-AEE0-E5D8BDDE8AEB}"/>
                </a:ext>
              </a:extLst>
            </p:cNvPr>
            <p:cNvSpPr/>
            <p:nvPr/>
          </p:nvSpPr>
          <p:spPr>
            <a:xfrm>
              <a:off x="8927164" y="6434374"/>
              <a:ext cx="1099724" cy="30777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o-KR" altLang="en-US" b="1" dirty="0">
                  <a:solidFill>
                    <a:srgbClr val="005A8D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外国人</a:t>
              </a:r>
              <a:endParaRPr lang="en-US" altLang="ko-KR" sz="4400" b="1" dirty="0">
                <a:ln w="0"/>
                <a:solidFill>
                  <a:srgbClr val="005A8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54" name="직사각형 28">
              <a:extLst>
                <a:ext uri="{FF2B5EF4-FFF2-40B4-BE49-F238E27FC236}">
                  <a16:creationId xmlns:a16="http://schemas.microsoft.com/office/drawing/2014/main" id="{8FE6C655-32D6-40E4-B021-8A58A0D7B7CF}"/>
                </a:ext>
              </a:extLst>
            </p:cNvPr>
            <p:cNvSpPr/>
            <p:nvPr/>
          </p:nvSpPr>
          <p:spPr>
            <a:xfrm>
              <a:off x="8503271" y="6456648"/>
              <a:ext cx="513281" cy="27699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老人</a:t>
              </a:r>
              <a:endParaRPr lang="en-US" altLang="ko-KR" sz="40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55" name="Slide Number Placeholder 5">
            <a:extLst>
              <a:ext uri="{FF2B5EF4-FFF2-40B4-BE49-F238E27FC236}">
                <a16:creationId xmlns:a16="http://schemas.microsoft.com/office/drawing/2014/main" id="{CA534E2A-D58F-4599-9111-6624D6908645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2821080" y="6372537"/>
            <a:ext cx="2227421" cy="36605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ko-KR" smtClean="0"/>
              <a:t>4</a:t>
            </a:fld>
            <a:endParaRPr lang="ko-KR" altLang="en-US" dirty="0"/>
          </a:p>
        </p:txBody>
      </p:sp>
      <p:sp>
        <p:nvSpPr>
          <p:cNvPr id="30" name="다이아몬드 27">
            <a:extLst>
              <a:ext uri="{FF2B5EF4-FFF2-40B4-BE49-F238E27FC236}">
                <a16:creationId xmlns:a16="http://schemas.microsoft.com/office/drawing/2014/main" id="{1A36C46C-59FF-42B9-844B-976D88B4BCAD}"/>
              </a:ext>
            </a:extLst>
          </p:cNvPr>
          <p:cNvSpPr/>
          <p:nvPr/>
        </p:nvSpPr>
        <p:spPr>
          <a:xfrm>
            <a:off x="4377383" y="1748645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다이아몬드 27">
            <a:extLst>
              <a:ext uri="{FF2B5EF4-FFF2-40B4-BE49-F238E27FC236}">
                <a16:creationId xmlns:a16="http://schemas.microsoft.com/office/drawing/2014/main" id="{1A36C46C-59FF-42B9-844B-976D88B4BCAD}"/>
              </a:ext>
            </a:extLst>
          </p:cNvPr>
          <p:cNvSpPr/>
          <p:nvPr/>
        </p:nvSpPr>
        <p:spPr>
          <a:xfrm>
            <a:off x="4377383" y="4447468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ransition spd="med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962" y="3961"/>
            <a:ext cx="9897192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18"/>
          <p:cNvSpPr/>
          <p:nvPr/>
        </p:nvSpPr>
        <p:spPr>
          <a:xfrm>
            <a:off x="4904503" y="1582106"/>
            <a:ext cx="4725437" cy="12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lnSpc>
                <a:spcPct val="150000"/>
              </a:lnSpc>
            </a:pPr>
            <a:r>
              <a:rPr lang="ja-JP" altLang="en-US" sz="2000" b="1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救急</a:t>
            </a:r>
            <a:r>
              <a:rPr lang="ko-KR" altLang="en-US" sz="2000" b="1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救助</a:t>
            </a:r>
            <a:endParaRPr lang="en-US" altLang="ko-KR" sz="2000" b="1" dirty="0">
              <a:solidFill>
                <a:srgbClr val="0070C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0" algn="just">
              <a:lnSpc>
                <a:spcPct val="150000"/>
              </a:lnSpc>
            </a:pPr>
            <a:r>
              <a:rPr lang="en-CA" altLang="ko-KR" sz="1500" b="1" dirty="0">
                <a:latin typeface="맑은 고딕" panose="020B0503020000020004" pitchFamily="50" charset="-127"/>
                <a:ea typeface="맑은 고딕" panose="020B0503020000020004" pitchFamily="50" charset="-127"/>
                <a:cs typeface="Malgun Gothic"/>
                <a:sym typeface="Malgun Gothic"/>
              </a:rPr>
              <a:t>- </a:t>
            </a:r>
            <a:r>
              <a:rPr lang="ja-JP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災害や事故に遭った人を救助</a:t>
            </a:r>
            <a:endParaRPr lang="en-CA" altLang="ko-KR" sz="1500" b="1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Malgun Gothic"/>
              <a:sym typeface="Malgun Gothic"/>
            </a:endParaRPr>
          </a:p>
          <a:p>
            <a:pPr lvl="0" algn="just">
              <a:lnSpc>
                <a:spcPct val="150000"/>
              </a:lnSpc>
            </a:pPr>
            <a:r>
              <a:rPr lang="en-US" altLang="ko-KR" sz="1500" b="1" dirty="0">
                <a:latin typeface="맑은 고딕" panose="020B0503020000020004" pitchFamily="50" charset="-127"/>
                <a:ea typeface="맑은 고딕" panose="020B0503020000020004" pitchFamily="50" charset="-127"/>
                <a:cs typeface="Malgun Gothic"/>
                <a:sym typeface="Malgun Gothic"/>
              </a:rPr>
              <a:t>- </a:t>
            </a:r>
            <a:r>
              <a:rPr lang="ja-JP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航空事故、水難事故、山岳事故から救助</a:t>
            </a:r>
            <a:endParaRPr sz="15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96" name="Google Shape;196;p18"/>
          <p:cNvSpPr/>
          <p:nvPr/>
        </p:nvSpPr>
        <p:spPr>
          <a:xfrm>
            <a:off x="4863574" y="4117350"/>
            <a:ext cx="5116710" cy="12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latin typeface="맑은 고딕" panose="020B0503020000020004" pitchFamily="50" charset="-127"/>
              <a:ea typeface="맑은 고딕" panose="020B0503020000020004" pitchFamily="50" charset="-127"/>
              <a:cs typeface="Malgun Gothic"/>
              <a:sym typeface="Malgun Gothic"/>
            </a:endParaRPr>
          </a:p>
          <a:p>
            <a:pPr lvl="0" algn="just">
              <a:lnSpc>
                <a:spcPct val="150000"/>
              </a:lnSpc>
            </a:pPr>
            <a:r>
              <a:rPr lang="ko-KR" altLang="en-US" sz="2000" b="1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生活安全</a:t>
            </a:r>
            <a:endParaRPr lang="en-US" altLang="ko-KR" sz="2000" b="1" dirty="0">
              <a:solidFill>
                <a:srgbClr val="0070C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lvl="0" indent="-171450" algn="just">
              <a:lnSpc>
                <a:spcPct val="150000"/>
              </a:lnSpc>
              <a:buFontTx/>
              <a:buChar char="-"/>
            </a:pPr>
            <a:r>
              <a:rPr lang="ja-JP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防火設備に不備がないか確認</a:t>
            </a:r>
            <a:endParaRPr lang="en-US" altLang="ja-JP" sz="16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lvl="0" indent="-171450" algn="just">
              <a:lnSpc>
                <a:spcPct val="150000"/>
              </a:lnSpc>
              <a:buFontTx/>
              <a:buChar char="-"/>
            </a:pPr>
            <a:r>
              <a:rPr lang="ja-JP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危険な動物</a:t>
            </a:r>
            <a:r>
              <a:rPr lang="en-US" altLang="ja-JP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ja-JP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蛇、馬、イノシシ</a:t>
            </a:r>
            <a:r>
              <a:rPr lang="en-US" altLang="ja-JP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ja-JP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の駆除</a:t>
            </a:r>
            <a:endParaRPr sz="1600" b="1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Malgun Gothic"/>
              <a:sym typeface="Malgun Gothic"/>
            </a:endParaRPr>
          </a:p>
        </p:txBody>
      </p:sp>
      <p:pic>
        <p:nvPicPr>
          <p:cNvPr id="197" name="Google Shape;197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0000" y="1692000"/>
            <a:ext cx="3189860" cy="2127636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18"/>
          <p:cNvSpPr/>
          <p:nvPr/>
        </p:nvSpPr>
        <p:spPr>
          <a:xfrm>
            <a:off x="1080000" y="1498356"/>
            <a:ext cx="1483283" cy="313667"/>
          </a:xfrm>
          <a:prstGeom prst="roundRect">
            <a:avLst>
              <a:gd name="adj" fmla="val 50000"/>
            </a:avLst>
          </a:prstGeom>
          <a:solidFill>
            <a:srgbClr val="1F4E79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rgbClr val="FFFFFF"/>
              </a:solidFill>
              <a:latin typeface="+mj-ea"/>
              <a:ea typeface="+mj-ea"/>
              <a:cs typeface="Malgun Gothic"/>
              <a:sym typeface="Malgun Gothic"/>
            </a:endParaRPr>
          </a:p>
        </p:txBody>
      </p:sp>
      <p:sp>
        <p:nvSpPr>
          <p:cNvPr id="199" name="Google Shape;199;p18"/>
          <p:cNvSpPr/>
          <p:nvPr/>
        </p:nvSpPr>
        <p:spPr>
          <a:xfrm>
            <a:off x="930605" y="1480515"/>
            <a:ext cx="1764141" cy="331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r>
              <a:rPr lang="ja-JP" altLang="en-US" sz="12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救急</a:t>
            </a:r>
            <a:r>
              <a:rPr lang="ko-KR" altLang="en-US" sz="12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救助</a:t>
            </a:r>
            <a:endParaRPr sz="12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00" name="Google Shape;200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80000" y="4081644"/>
            <a:ext cx="3189860" cy="2125742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18"/>
          <p:cNvSpPr/>
          <p:nvPr/>
        </p:nvSpPr>
        <p:spPr>
          <a:xfrm>
            <a:off x="1080000" y="3888000"/>
            <a:ext cx="1483283" cy="313667"/>
          </a:xfrm>
          <a:prstGeom prst="roundRect">
            <a:avLst>
              <a:gd name="adj" fmla="val 50000"/>
            </a:avLst>
          </a:prstGeom>
          <a:solidFill>
            <a:srgbClr val="1F4E79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rgbClr val="FFFFFF"/>
              </a:solidFill>
              <a:latin typeface="+mj-ea"/>
              <a:ea typeface="+mj-ea"/>
              <a:cs typeface="Malgun Gothic"/>
              <a:sym typeface="Malgun Gothic"/>
            </a:endParaRPr>
          </a:p>
        </p:txBody>
      </p:sp>
      <p:sp>
        <p:nvSpPr>
          <p:cNvPr id="202" name="Google Shape;202;p18"/>
          <p:cNvSpPr/>
          <p:nvPr/>
        </p:nvSpPr>
        <p:spPr>
          <a:xfrm>
            <a:off x="1080001" y="3870070"/>
            <a:ext cx="1483282" cy="331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r>
              <a:rPr lang="ko-KR" altLang="en-US" sz="12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安全保証</a:t>
            </a:r>
            <a:endParaRPr sz="12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03" name="Google Shape;203;p18"/>
          <p:cNvSpPr/>
          <p:nvPr/>
        </p:nvSpPr>
        <p:spPr>
          <a:xfrm>
            <a:off x="4863574" y="2665395"/>
            <a:ext cx="5325809" cy="12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CA" altLang="ko-KR" sz="2000" b="1" dirty="0">
              <a:latin typeface="맑은 고딕" panose="020B0503020000020004" pitchFamily="50" charset="-127"/>
              <a:ea typeface="맑은 고딕" panose="020B0503020000020004" pitchFamily="50" charset="-127"/>
              <a:cs typeface="Malgun Gothic"/>
              <a:sym typeface="Malgun Gothic"/>
            </a:endParaRPr>
          </a:p>
          <a:p>
            <a:pPr lvl="0" algn="just">
              <a:lnSpc>
                <a:spcPct val="150000"/>
              </a:lnSpc>
            </a:pPr>
            <a:r>
              <a:rPr lang="ja-JP" altLang="en-US" sz="2000" b="1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救急</a:t>
            </a:r>
            <a:endParaRPr lang="en-US" altLang="ko-KR" sz="2000" b="1" dirty="0">
              <a:solidFill>
                <a:srgbClr val="0070C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0" algn="just">
              <a:lnSpc>
                <a:spcPct val="150000"/>
              </a:lnSpc>
            </a:pPr>
            <a:r>
              <a:rPr lang="ko-KR" sz="16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Malgun Gothic"/>
                <a:sym typeface="Malgun Gothic"/>
              </a:rPr>
              <a:t>- </a:t>
            </a:r>
            <a:r>
              <a:rPr lang="ja-JP" altLang="en-US" sz="16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Malgun Gothic"/>
                <a:sym typeface="Malgun Gothic"/>
              </a:rPr>
              <a:t>一刻を争う</a:t>
            </a:r>
            <a:r>
              <a:rPr lang="ja-JP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負傷者への迅速な対応</a:t>
            </a:r>
            <a:endParaRPr lang="en-US" altLang="ja-JP" sz="16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0" algn="just">
              <a:lnSpc>
                <a:spcPct val="150000"/>
              </a:lnSpc>
            </a:pPr>
            <a:r>
              <a:rPr lang="ko-KR" sz="16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Malgun Gothic"/>
                <a:sym typeface="Malgun Gothic"/>
              </a:rPr>
              <a:t>- </a:t>
            </a:r>
            <a:r>
              <a:rPr lang="ja-JP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緊急時に患者を適切な医療施設</a:t>
            </a:r>
            <a:r>
              <a:rPr lang="ja-JP" altLang="en-US" sz="16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ひ</a:t>
            </a:r>
            <a:r>
              <a:rPr lang="ja-JP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搬送</a:t>
            </a:r>
            <a:endParaRPr sz="1600" b="1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Malgun Gothic"/>
              <a:sym typeface="Malgun Gothic"/>
            </a:endParaRPr>
          </a:p>
        </p:txBody>
      </p:sp>
      <p:sp>
        <p:nvSpPr>
          <p:cNvPr id="24" name="직사각형 1">
            <a:extLst>
              <a:ext uri="{FF2B5EF4-FFF2-40B4-BE49-F238E27FC236}">
                <a16:creationId xmlns:a16="http://schemas.microsoft.com/office/drawing/2014/main" id="{A9EFF061-46C9-495B-8AE6-2277305CEEE8}"/>
              </a:ext>
            </a:extLst>
          </p:cNvPr>
          <p:cNvSpPr/>
          <p:nvPr/>
        </p:nvSpPr>
        <p:spPr>
          <a:xfrm>
            <a:off x="7674894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5" name="그림 12">
            <a:extLst>
              <a:ext uri="{FF2B5EF4-FFF2-40B4-BE49-F238E27FC236}">
                <a16:creationId xmlns:a16="http://schemas.microsoft.com/office/drawing/2014/main" id="{2C942885-C1AD-4F56-A2E5-3DBA6B89606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63058" y="673190"/>
            <a:ext cx="1075271" cy="540855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7195C856-C59C-4767-ACC3-37732A69F85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653" y="673190"/>
            <a:ext cx="1427928" cy="562106"/>
          </a:xfrm>
          <a:prstGeom prst="rect">
            <a:avLst/>
          </a:prstGeom>
        </p:spPr>
      </p:pic>
      <p:sp>
        <p:nvSpPr>
          <p:cNvPr id="32" name="Google Shape;192;p18">
            <a:extLst>
              <a:ext uri="{FF2B5EF4-FFF2-40B4-BE49-F238E27FC236}">
                <a16:creationId xmlns:a16="http://schemas.microsoft.com/office/drawing/2014/main" id="{57E8F2B4-5CC5-4F7C-835D-865645840702}"/>
              </a:ext>
            </a:extLst>
          </p:cNvPr>
          <p:cNvSpPr/>
          <p:nvPr/>
        </p:nvSpPr>
        <p:spPr>
          <a:xfrm>
            <a:off x="864480" y="195751"/>
            <a:ext cx="8330871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ja-JP" altLang="en-US" sz="26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Arial"/>
              </a:rPr>
              <a:t> </a:t>
            </a:r>
            <a:r>
              <a:rPr lang="ja-JP" altLang="en-US" sz="28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救急救助及び安全保証</a:t>
            </a:r>
            <a:endParaRPr lang="ja-JP" altLang="en-US" sz="2600" b="1" dirty="0">
              <a:solidFill>
                <a:srgbClr val="002060"/>
              </a:solidFill>
              <a:latin typeface="맑은 고딕" panose="020B0503020000020004" pitchFamily="50" charset="-127"/>
              <a:ea typeface="맑은 고딕" panose="020B0503020000020004" pitchFamily="50" charset="-127"/>
              <a:sym typeface="Arial"/>
            </a:endParaRPr>
          </a:p>
        </p:txBody>
      </p:sp>
      <p:sp>
        <p:nvSpPr>
          <p:cNvPr id="33" name="Google Shape;193;p18">
            <a:extLst>
              <a:ext uri="{FF2B5EF4-FFF2-40B4-BE49-F238E27FC236}">
                <a16:creationId xmlns:a16="http://schemas.microsoft.com/office/drawing/2014/main" id="{60846CBA-2EBF-485A-B88F-DBE97A245A1A}"/>
              </a:ext>
            </a:extLst>
          </p:cNvPr>
          <p:cNvSpPr/>
          <p:nvPr/>
        </p:nvSpPr>
        <p:spPr>
          <a:xfrm>
            <a:off x="356222" y="218197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26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88A3355-17BB-4324-B7CE-E540469E53EB}"/>
              </a:ext>
            </a:extLst>
          </p:cNvPr>
          <p:cNvGrpSpPr/>
          <p:nvPr/>
        </p:nvGrpSpPr>
        <p:grpSpPr>
          <a:xfrm>
            <a:off x="7087356" y="5763961"/>
            <a:ext cx="2984544" cy="1020490"/>
            <a:chOff x="7042344" y="5721661"/>
            <a:chExt cx="2984544" cy="1020490"/>
          </a:xfrm>
        </p:grpSpPr>
        <p:pic>
          <p:nvPicPr>
            <p:cNvPr id="46" name="Google Shape;132;p15">
              <a:extLst>
                <a:ext uri="{FF2B5EF4-FFF2-40B4-BE49-F238E27FC236}">
                  <a16:creationId xmlns:a16="http://schemas.microsoft.com/office/drawing/2014/main" id="{36653293-A546-4198-80D1-9D64AC8E207A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 b="21294"/>
            <a:stretch/>
          </p:blipFill>
          <p:spPr>
            <a:xfrm>
              <a:off x="7042344" y="5810693"/>
              <a:ext cx="580865" cy="6434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" name="Google Shape;131;p15">
              <a:extLst>
                <a:ext uri="{FF2B5EF4-FFF2-40B4-BE49-F238E27FC236}">
                  <a16:creationId xmlns:a16="http://schemas.microsoft.com/office/drawing/2014/main" id="{09FF4492-63C9-4713-BD52-B0691E64CB1F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 l="4919" r="-4919" b="20608"/>
            <a:stretch/>
          </p:blipFill>
          <p:spPr>
            <a:xfrm>
              <a:off x="7773778" y="5825451"/>
              <a:ext cx="563385" cy="6490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" name="Google Shape;133;p15">
              <a:extLst>
                <a:ext uri="{FF2B5EF4-FFF2-40B4-BE49-F238E27FC236}">
                  <a16:creationId xmlns:a16="http://schemas.microsoft.com/office/drawing/2014/main" id="{58C571EE-BD23-4306-A58D-C4574C41F5F2}"/>
                </a:ext>
              </a:extLst>
            </p:cNvPr>
            <p:cNvPicPr preferRelativeResize="0"/>
            <p:nvPr/>
          </p:nvPicPr>
          <p:blipFill rotWithShape="1">
            <a:blip r:embed="rId10">
              <a:alphaModFix/>
            </a:blip>
            <a:srcRect t="1" b="20238"/>
            <a:stretch/>
          </p:blipFill>
          <p:spPr>
            <a:xfrm>
              <a:off x="8441214" y="5827946"/>
              <a:ext cx="581148" cy="6552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" name="Google Shape;134;p15">
              <a:extLst>
                <a:ext uri="{FF2B5EF4-FFF2-40B4-BE49-F238E27FC236}">
                  <a16:creationId xmlns:a16="http://schemas.microsoft.com/office/drawing/2014/main" id="{367C83CB-60EE-43DD-8A86-07F585E6F5E2}"/>
                </a:ext>
              </a:extLst>
            </p:cNvPr>
            <p:cNvPicPr preferRelativeResize="0"/>
            <p:nvPr/>
          </p:nvPicPr>
          <p:blipFill rotWithShape="1">
            <a:blip r:embed="rId11">
              <a:alphaModFix/>
            </a:blip>
            <a:srcRect b="23117"/>
            <a:stretch/>
          </p:blipFill>
          <p:spPr>
            <a:xfrm>
              <a:off x="9166473" y="5721661"/>
              <a:ext cx="633542" cy="74138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B7DC33B3-4163-466C-AFD8-2A1A5F6B47A7}"/>
                </a:ext>
              </a:extLst>
            </p:cNvPr>
            <p:cNvSpPr/>
            <p:nvPr/>
          </p:nvSpPr>
          <p:spPr>
            <a:xfrm>
              <a:off x="7058226" y="6436168"/>
              <a:ext cx="49244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無効</a:t>
              </a:r>
              <a:endParaRPr lang="en-US" altLang="ko-KR" sz="12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51" name="직사각형 27">
              <a:extLst>
                <a:ext uri="{FF2B5EF4-FFF2-40B4-BE49-F238E27FC236}">
                  <a16:creationId xmlns:a16="http://schemas.microsoft.com/office/drawing/2014/main" id="{D466FFC1-3CEC-4D32-9DDA-F35B22143A8A}"/>
                </a:ext>
              </a:extLst>
            </p:cNvPr>
            <p:cNvSpPr/>
            <p:nvPr/>
          </p:nvSpPr>
          <p:spPr>
            <a:xfrm>
              <a:off x="7716496" y="6443129"/>
              <a:ext cx="691215" cy="27699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女性</a:t>
              </a:r>
              <a:endParaRPr lang="en-US" altLang="ko-KR" sz="40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52" name="직사각형 29">
              <a:extLst>
                <a:ext uri="{FF2B5EF4-FFF2-40B4-BE49-F238E27FC236}">
                  <a16:creationId xmlns:a16="http://schemas.microsoft.com/office/drawing/2014/main" id="{448ECBF9-D9CF-476E-8A7A-E43C05B5B1EE}"/>
                </a:ext>
              </a:extLst>
            </p:cNvPr>
            <p:cNvSpPr/>
            <p:nvPr/>
          </p:nvSpPr>
          <p:spPr>
            <a:xfrm>
              <a:off x="8927164" y="6434374"/>
              <a:ext cx="1099724" cy="30777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o-KR" altLang="en-US" b="1" dirty="0">
                  <a:solidFill>
                    <a:srgbClr val="005A8D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外国人</a:t>
              </a:r>
              <a:endParaRPr lang="en-US" altLang="ko-KR" sz="4400" b="1" dirty="0">
                <a:ln w="0"/>
                <a:solidFill>
                  <a:srgbClr val="005A8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53" name="직사각형 28">
              <a:extLst>
                <a:ext uri="{FF2B5EF4-FFF2-40B4-BE49-F238E27FC236}">
                  <a16:creationId xmlns:a16="http://schemas.microsoft.com/office/drawing/2014/main" id="{2CF3A636-1645-4A52-AC62-9BB55C3E64FD}"/>
                </a:ext>
              </a:extLst>
            </p:cNvPr>
            <p:cNvSpPr/>
            <p:nvPr/>
          </p:nvSpPr>
          <p:spPr>
            <a:xfrm>
              <a:off x="8503271" y="6456648"/>
              <a:ext cx="513281" cy="27699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老人</a:t>
              </a:r>
              <a:endParaRPr lang="en-US" altLang="ko-KR" sz="40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54" name="Slide Number Placeholder 5">
            <a:extLst>
              <a:ext uri="{FF2B5EF4-FFF2-40B4-BE49-F238E27FC236}">
                <a16:creationId xmlns:a16="http://schemas.microsoft.com/office/drawing/2014/main" id="{7F9C9687-6725-44AC-9601-A29C7865392E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2821080" y="6372537"/>
            <a:ext cx="2227421" cy="36605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ko-KR" smtClean="0"/>
              <a:t>5</a:t>
            </a:fld>
            <a:endParaRPr lang="ko-KR" altLang="en-US" dirty="0"/>
          </a:p>
        </p:txBody>
      </p:sp>
      <p:sp>
        <p:nvSpPr>
          <p:cNvPr id="30" name="다이아몬드 27">
            <a:extLst>
              <a:ext uri="{FF2B5EF4-FFF2-40B4-BE49-F238E27FC236}">
                <a16:creationId xmlns:a16="http://schemas.microsoft.com/office/drawing/2014/main" id="{1A36C46C-59FF-42B9-844B-976D88B4BCAD}"/>
              </a:ext>
            </a:extLst>
          </p:cNvPr>
          <p:cNvSpPr/>
          <p:nvPr/>
        </p:nvSpPr>
        <p:spPr>
          <a:xfrm>
            <a:off x="4670217" y="1745805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다이아몬드 27">
            <a:extLst>
              <a:ext uri="{FF2B5EF4-FFF2-40B4-BE49-F238E27FC236}">
                <a16:creationId xmlns:a16="http://schemas.microsoft.com/office/drawing/2014/main" id="{1A36C46C-59FF-42B9-844B-976D88B4BCAD}"/>
              </a:ext>
            </a:extLst>
          </p:cNvPr>
          <p:cNvSpPr/>
          <p:nvPr/>
        </p:nvSpPr>
        <p:spPr>
          <a:xfrm>
            <a:off x="4670217" y="3327948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다이아몬드 27">
            <a:extLst>
              <a:ext uri="{FF2B5EF4-FFF2-40B4-BE49-F238E27FC236}">
                <a16:creationId xmlns:a16="http://schemas.microsoft.com/office/drawing/2014/main" id="{1A36C46C-59FF-42B9-844B-976D88B4BCAD}"/>
              </a:ext>
            </a:extLst>
          </p:cNvPr>
          <p:cNvSpPr/>
          <p:nvPr/>
        </p:nvSpPr>
        <p:spPr>
          <a:xfrm>
            <a:off x="4670217" y="4780967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ransition spd="med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9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19"/>
          <p:cNvSpPr/>
          <p:nvPr/>
        </p:nvSpPr>
        <p:spPr>
          <a:xfrm>
            <a:off x="1230075" y="1444857"/>
            <a:ext cx="1550164" cy="331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algun Gothic"/>
              <a:buNone/>
            </a:pPr>
            <a:r>
              <a:rPr lang="ko-KR" sz="1400" b="1" i="0" u="none" strike="noStrike" cap="none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각종 재난 </a:t>
            </a:r>
            <a:endParaRPr/>
          </a:p>
        </p:txBody>
      </p:sp>
      <p:sp>
        <p:nvSpPr>
          <p:cNvPr id="221" name="Google Shape;221;p19"/>
          <p:cNvSpPr/>
          <p:nvPr/>
        </p:nvSpPr>
        <p:spPr>
          <a:xfrm>
            <a:off x="1154416" y="3822926"/>
            <a:ext cx="1701481" cy="331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algun Gothic"/>
              <a:buNone/>
            </a:pPr>
            <a:r>
              <a:rPr lang="ko-KR" sz="1400" b="1" i="0" u="none" strike="noStrike" cap="none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    대한민국 소방관 </a:t>
            </a:r>
            <a:endParaRPr/>
          </a:p>
        </p:txBody>
      </p:sp>
      <p:sp>
        <p:nvSpPr>
          <p:cNvPr id="222" name="Google Shape;222;p19"/>
          <p:cNvSpPr/>
          <p:nvPr/>
        </p:nvSpPr>
        <p:spPr>
          <a:xfrm>
            <a:off x="1220783" y="1391941"/>
            <a:ext cx="1550164" cy="331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algun Gothic"/>
              <a:buNone/>
            </a:pPr>
            <a:r>
              <a:rPr lang="ko-KR" sz="1400" b="1" i="0" u="none" strike="noStrike" cap="none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응급 의료</a:t>
            </a:r>
            <a:endParaRPr/>
          </a:p>
        </p:txBody>
      </p:sp>
      <p:grpSp>
        <p:nvGrpSpPr>
          <p:cNvPr id="224" name="Google Shape;224;p19"/>
          <p:cNvGrpSpPr/>
          <p:nvPr/>
        </p:nvGrpSpPr>
        <p:grpSpPr>
          <a:xfrm>
            <a:off x="1432430" y="1597013"/>
            <a:ext cx="4806573" cy="1569660"/>
            <a:chOff x="1250115" y="1883387"/>
            <a:chExt cx="4806573" cy="1569660"/>
          </a:xfrm>
        </p:grpSpPr>
        <p:sp>
          <p:nvSpPr>
            <p:cNvPr id="225" name="Google Shape;225;p19"/>
            <p:cNvSpPr/>
            <p:nvPr/>
          </p:nvSpPr>
          <p:spPr>
            <a:xfrm>
              <a:off x="3061516" y="1883387"/>
              <a:ext cx="1066536" cy="15696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D966"/>
                </a:buClr>
                <a:buSzPts val="9600"/>
                <a:buFont typeface="Malgun Gothic"/>
                <a:buNone/>
              </a:pPr>
              <a:r>
                <a:rPr lang="ko-KR" sz="9600" b="1" i="0" u="none" strike="noStrike" cap="none" dirty="0">
                  <a:solidFill>
                    <a:srgbClr val="FFD966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“</a:t>
              </a:r>
              <a:endParaRPr sz="9600" b="1" i="0" u="none" strike="noStrike" cap="none" dirty="0">
                <a:solidFill>
                  <a:srgbClr val="FFD966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grpSp>
          <p:nvGrpSpPr>
            <p:cNvPr id="226" name="Google Shape;226;p19"/>
            <p:cNvGrpSpPr/>
            <p:nvPr/>
          </p:nvGrpSpPr>
          <p:grpSpPr>
            <a:xfrm>
              <a:off x="1250115" y="2395835"/>
              <a:ext cx="4806573" cy="0"/>
              <a:chOff x="1512582" y="2142908"/>
              <a:chExt cx="4806573" cy="0"/>
            </a:xfrm>
          </p:grpSpPr>
          <p:cxnSp>
            <p:nvCxnSpPr>
              <p:cNvPr id="227" name="Google Shape;227;p19"/>
              <p:cNvCxnSpPr/>
              <p:nvPr/>
            </p:nvCxnSpPr>
            <p:spPr>
              <a:xfrm>
                <a:off x="1512582" y="2142908"/>
                <a:ext cx="1928636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28" name="Google Shape;228;p19"/>
              <p:cNvCxnSpPr/>
              <p:nvPr/>
            </p:nvCxnSpPr>
            <p:spPr>
              <a:xfrm>
                <a:off x="4390519" y="2142908"/>
                <a:ext cx="1928636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grpSp>
        <p:nvGrpSpPr>
          <p:cNvPr id="229" name="Google Shape;229;p19"/>
          <p:cNvGrpSpPr/>
          <p:nvPr/>
        </p:nvGrpSpPr>
        <p:grpSpPr>
          <a:xfrm>
            <a:off x="1234403" y="4236979"/>
            <a:ext cx="4806573" cy="1569660"/>
            <a:chOff x="1250115" y="4716226"/>
            <a:chExt cx="4806573" cy="1569660"/>
          </a:xfrm>
        </p:grpSpPr>
        <p:sp>
          <p:nvSpPr>
            <p:cNvPr id="230" name="Google Shape;230;p19"/>
            <p:cNvSpPr/>
            <p:nvPr/>
          </p:nvSpPr>
          <p:spPr>
            <a:xfrm rot="10800000" flipH="1">
              <a:off x="3104449" y="4716226"/>
              <a:ext cx="1066536" cy="15696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D966"/>
                </a:buClr>
                <a:buSzPts val="9600"/>
                <a:buFont typeface="Malgun Gothic"/>
                <a:buNone/>
              </a:pPr>
              <a:r>
                <a:rPr lang="ko-KR" sz="9600" b="1" i="0" u="none" strike="noStrike" cap="none">
                  <a:solidFill>
                    <a:srgbClr val="FFD966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“</a:t>
              </a:r>
              <a:endParaRPr sz="9600" b="1" i="0" u="none" strike="noStrike" cap="none">
                <a:solidFill>
                  <a:srgbClr val="FFD966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grpSp>
          <p:nvGrpSpPr>
            <p:cNvPr id="231" name="Google Shape;231;p19"/>
            <p:cNvGrpSpPr/>
            <p:nvPr/>
          </p:nvGrpSpPr>
          <p:grpSpPr>
            <a:xfrm>
              <a:off x="1250115" y="5774230"/>
              <a:ext cx="4806573" cy="0"/>
              <a:chOff x="1512582" y="2142908"/>
              <a:chExt cx="4806573" cy="0"/>
            </a:xfrm>
          </p:grpSpPr>
          <p:cxnSp>
            <p:nvCxnSpPr>
              <p:cNvPr id="232" name="Google Shape;232;p19"/>
              <p:cNvCxnSpPr/>
              <p:nvPr/>
            </p:nvCxnSpPr>
            <p:spPr>
              <a:xfrm>
                <a:off x="1512582" y="2142908"/>
                <a:ext cx="1928636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33" name="Google Shape;233;p19"/>
              <p:cNvCxnSpPr/>
              <p:nvPr/>
            </p:nvCxnSpPr>
            <p:spPr>
              <a:xfrm>
                <a:off x="4390519" y="2142908"/>
                <a:ext cx="1928636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sp>
        <p:nvSpPr>
          <p:cNvPr id="235" name="Google Shape;235;p19"/>
          <p:cNvSpPr/>
          <p:nvPr/>
        </p:nvSpPr>
        <p:spPr>
          <a:xfrm>
            <a:off x="1342016" y="2811674"/>
            <a:ext cx="4414500" cy="96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170000"/>
              </a:lnSpc>
              <a:buSzPts val="2000"/>
            </a:pPr>
            <a:r>
              <a:rPr lang="ja-JP" altLang="en-US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落ち着いて、</a:t>
            </a:r>
            <a:r>
              <a:rPr lang="en-US" altLang="ja-JP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3 </a:t>
            </a:r>
            <a:r>
              <a:rPr lang="ja-JP" altLang="en-US" sz="20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つの</a:t>
            </a:r>
            <a:r>
              <a:rPr lang="ja-JP" altLang="en-US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数字＝</a:t>
            </a:r>
            <a:r>
              <a:rPr lang="en-US" altLang="ja-JP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119 </a:t>
            </a:r>
          </a:p>
          <a:p>
            <a:pPr lvl="0" algn="ctr">
              <a:lnSpc>
                <a:spcPct val="170000"/>
              </a:lnSpc>
              <a:buSzPts val="2000"/>
            </a:pPr>
            <a:r>
              <a:rPr lang="ja-JP" altLang="en-US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のボタンを押すこと！</a:t>
            </a:r>
            <a:endParaRPr sz="2000" b="1" i="0" u="none" strike="noStrike" cap="none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Malgun Gothic"/>
              <a:sym typeface="Malgun Gothic"/>
            </a:endParaRPr>
          </a:p>
        </p:txBody>
      </p:sp>
      <p:sp>
        <p:nvSpPr>
          <p:cNvPr id="236" name="Google Shape;236;p19"/>
          <p:cNvSpPr/>
          <p:nvPr/>
        </p:nvSpPr>
        <p:spPr>
          <a:xfrm>
            <a:off x="1230075" y="3772421"/>
            <a:ext cx="4658612" cy="52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170000"/>
              </a:lnSpc>
              <a:buSzPts val="2000"/>
            </a:pPr>
            <a:r>
              <a:rPr lang="ja-JP" altLang="en-US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通報が遅れると、</a:t>
            </a:r>
            <a:endParaRPr lang="en-US" altLang="ja-JP" sz="2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0" algn="ctr">
              <a:lnSpc>
                <a:spcPct val="170000"/>
              </a:lnSpc>
              <a:buSzPts val="2000"/>
            </a:pPr>
            <a:r>
              <a:rPr lang="ja-JP" altLang="en-US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被害が大きくなる</a:t>
            </a:r>
            <a:r>
              <a:rPr lang="ja-JP" altLang="en-US" sz="2000" b="1" dirty="0">
                <a:latin typeface="맑은 고딕" panose="020B0503020000020004" pitchFamily="50" charset="-127"/>
                <a:ea typeface="맑은 고딕" panose="020B0503020000020004" pitchFamily="50" charset="-127"/>
                <a:sym typeface="Malgun Gothic"/>
              </a:rPr>
              <a:t>可能性も。</a:t>
            </a:r>
            <a:endParaRPr lang="en-US" altLang="ja-JP" sz="2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9" name="직사각형 1">
            <a:extLst>
              <a:ext uri="{FF2B5EF4-FFF2-40B4-BE49-F238E27FC236}">
                <a16:creationId xmlns:a16="http://schemas.microsoft.com/office/drawing/2014/main" id="{72D2E901-E264-4FFC-AFF0-2693AE8B5774}"/>
              </a:ext>
            </a:extLst>
          </p:cNvPr>
          <p:cNvSpPr/>
          <p:nvPr/>
        </p:nvSpPr>
        <p:spPr>
          <a:xfrm>
            <a:off x="7674894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0" name="그림 12">
            <a:extLst>
              <a:ext uri="{FF2B5EF4-FFF2-40B4-BE49-F238E27FC236}">
                <a16:creationId xmlns:a16="http://schemas.microsoft.com/office/drawing/2014/main" id="{7C7D82D4-B01E-4DCC-9670-F6A244916D9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63058" y="673190"/>
            <a:ext cx="1075271" cy="540855"/>
          </a:xfrm>
          <a:prstGeom prst="rect">
            <a:avLst/>
          </a:prstGeom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id="{A0E0BB6F-26C8-46B4-89CA-46D99192465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653" y="673190"/>
            <a:ext cx="1427928" cy="562106"/>
          </a:xfrm>
          <a:prstGeom prst="rect">
            <a:avLst/>
          </a:prstGeom>
        </p:spPr>
      </p:pic>
      <p:sp>
        <p:nvSpPr>
          <p:cNvPr id="37" name="Google Shape;218;p19">
            <a:extLst>
              <a:ext uri="{FF2B5EF4-FFF2-40B4-BE49-F238E27FC236}">
                <a16:creationId xmlns:a16="http://schemas.microsoft.com/office/drawing/2014/main" id="{83DE98DD-488F-4D73-98A1-70E219CC6D7B}"/>
              </a:ext>
            </a:extLst>
          </p:cNvPr>
          <p:cNvSpPr/>
          <p:nvPr/>
        </p:nvSpPr>
        <p:spPr>
          <a:xfrm>
            <a:off x="911947" y="223058"/>
            <a:ext cx="8330871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chemeClr val="dk1"/>
              </a:buClr>
            </a:pPr>
            <a:r>
              <a:rPr lang="en-US" altLang="ja-JP" sz="28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119</a:t>
            </a:r>
            <a:r>
              <a:rPr lang="ja-JP" altLang="en-US" sz="28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番通報の方法とその後の流れ</a:t>
            </a:r>
            <a:endParaRPr lang="ja-JP" altLang="en-US" sz="2600" b="1" dirty="0">
              <a:solidFill>
                <a:srgbClr val="002060"/>
              </a:solidFill>
              <a:latin typeface="맑은 고딕" panose="020B0503020000020004" pitchFamily="50" charset="-127"/>
              <a:ea typeface="맑은 고딕" panose="020B0503020000020004" pitchFamily="50" charset="-127"/>
              <a:sym typeface="Arial"/>
            </a:endParaRPr>
          </a:p>
        </p:txBody>
      </p:sp>
      <p:sp>
        <p:nvSpPr>
          <p:cNvPr id="38" name="Google Shape;219;p19">
            <a:extLst>
              <a:ext uri="{FF2B5EF4-FFF2-40B4-BE49-F238E27FC236}">
                <a16:creationId xmlns:a16="http://schemas.microsoft.com/office/drawing/2014/main" id="{0141A3B5-77F1-45B3-A32F-7BAAA6CAA8DE}"/>
              </a:ext>
            </a:extLst>
          </p:cNvPr>
          <p:cNvSpPr/>
          <p:nvPr/>
        </p:nvSpPr>
        <p:spPr>
          <a:xfrm>
            <a:off x="327739" y="236685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6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26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19"/>
          <p:cNvSpPr/>
          <p:nvPr/>
        </p:nvSpPr>
        <p:spPr>
          <a:xfrm>
            <a:off x="422918" y="2337853"/>
            <a:ext cx="6259284" cy="5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170000"/>
              </a:lnSpc>
              <a:buClr>
                <a:schemeClr val="accent1"/>
              </a:buClr>
              <a:buSzPts val="2000"/>
            </a:pPr>
            <a:r>
              <a:rPr lang="ja-JP" altLang="en-US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事故や火災が発生した場合はすぐに</a:t>
            </a:r>
            <a:r>
              <a:rPr lang="en-US" altLang="ja-JP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119</a:t>
            </a:r>
            <a:r>
              <a:rPr lang="ja-JP" altLang="en-US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番通報</a:t>
            </a:r>
            <a:endParaRPr sz="2000" b="1" i="0" u="none" strike="noStrike" cap="none" dirty="0">
              <a:solidFill>
                <a:schemeClr val="accent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Malgun Gothic"/>
              <a:sym typeface="Malgun Gothic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F4AA2E1-604F-4858-847A-8938280870AA}"/>
              </a:ext>
            </a:extLst>
          </p:cNvPr>
          <p:cNvGrpSpPr/>
          <p:nvPr/>
        </p:nvGrpSpPr>
        <p:grpSpPr>
          <a:xfrm>
            <a:off x="7087356" y="5763961"/>
            <a:ext cx="2984544" cy="1020490"/>
            <a:chOff x="7042344" y="5721661"/>
            <a:chExt cx="2984544" cy="1020490"/>
          </a:xfrm>
        </p:grpSpPr>
        <p:pic>
          <p:nvPicPr>
            <p:cNvPr id="40" name="Google Shape;132;p15">
              <a:extLst>
                <a:ext uri="{FF2B5EF4-FFF2-40B4-BE49-F238E27FC236}">
                  <a16:creationId xmlns:a16="http://schemas.microsoft.com/office/drawing/2014/main" id="{D9929BEE-7960-448C-91BB-EACB1C474D58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 b="21294"/>
            <a:stretch/>
          </p:blipFill>
          <p:spPr>
            <a:xfrm>
              <a:off x="7042344" y="5810693"/>
              <a:ext cx="580865" cy="6434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" name="Google Shape;131;p15">
              <a:extLst>
                <a:ext uri="{FF2B5EF4-FFF2-40B4-BE49-F238E27FC236}">
                  <a16:creationId xmlns:a16="http://schemas.microsoft.com/office/drawing/2014/main" id="{7D2C7490-034B-489D-AFD7-A9033EEB4D71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 l="4919" r="-4919" b="20608"/>
            <a:stretch/>
          </p:blipFill>
          <p:spPr>
            <a:xfrm>
              <a:off x="7773778" y="5825451"/>
              <a:ext cx="563385" cy="6490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" name="Google Shape;133;p15">
              <a:extLst>
                <a:ext uri="{FF2B5EF4-FFF2-40B4-BE49-F238E27FC236}">
                  <a16:creationId xmlns:a16="http://schemas.microsoft.com/office/drawing/2014/main" id="{26D1DA90-A13A-4A5E-AC36-8E90DE86B8DD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 t="1" b="20238"/>
            <a:stretch/>
          </p:blipFill>
          <p:spPr>
            <a:xfrm>
              <a:off x="8441214" y="5827946"/>
              <a:ext cx="581148" cy="6552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" name="Google Shape;134;p15">
              <a:extLst>
                <a:ext uri="{FF2B5EF4-FFF2-40B4-BE49-F238E27FC236}">
                  <a16:creationId xmlns:a16="http://schemas.microsoft.com/office/drawing/2014/main" id="{832BB714-5DBA-4776-8F12-48D9D4AEB0F7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 b="23117"/>
            <a:stretch/>
          </p:blipFill>
          <p:spPr>
            <a:xfrm>
              <a:off x="9166473" y="5721661"/>
              <a:ext cx="633542" cy="74138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5CAA0469-FD0E-4606-B682-610F12A4DD2E}"/>
                </a:ext>
              </a:extLst>
            </p:cNvPr>
            <p:cNvSpPr/>
            <p:nvPr/>
          </p:nvSpPr>
          <p:spPr>
            <a:xfrm>
              <a:off x="7058226" y="6436168"/>
              <a:ext cx="49244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無効</a:t>
              </a:r>
              <a:endParaRPr lang="en-US" altLang="ko-KR" sz="12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5" name="직사각형 27">
              <a:extLst>
                <a:ext uri="{FF2B5EF4-FFF2-40B4-BE49-F238E27FC236}">
                  <a16:creationId xmlns:a16="http://schemas.microsoft.com/office/drawing/2014/main" id="{7BC38B8F-A39A-4DC3-BC84-403B27DE0AC9}"/>
                </a:ext>
              </a:extLst>
            </p:cNvPr>
            <p:cNvSpPr/>
            <p:nvPr/>
          </p:nvSpPr>
          <p:spPr>
            <a:xfrm>
              <a:off x="7716496" y="6443129"/>
              <a:ext cx="691215" cy="27699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女性</a:t>
              </a:r>
              <a:endParaRPr lang="en-US" altLang="ko-KR" sz="40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6" name="직사각형 29">
              <a:extLst>
                <a:ext uri="{FF2B5EF4-FFF2-40B4-BE49-F238E27FC236}">
                  <a16:creationId xmlns:a16="http://schemas.microsoft.com/office/drawing/2014/main" id="{6694F5B9-4507-4093-A5E6-4E4699B05978}"/>
                </a:ext>
              </a:extLst>
            </p:cNvPr>
            <p:cNvSpPr/>
            <p:nvPr/>
          </p:nvSpPr>
          <p:spPr>
            <a:xfrm>
              <a:off x="8927164" y="6434374"/>
              <a:ext cx="1099724" cy="30777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o-KR" altLang="en-US" b="1" dirty="0">
                  <a:solidFill>
                    <a:srgbClr val="005A8D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外国人</a:t>
              </a:r>
              <a:endParaRPr lang="en-US" altLang="ko-KR" sz="4400" b="1" dirty="0">
                <a:ln w="0"/>
                <a:solidFill>
                  <a:srgbClr val="005A8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7" name="직사각형 28">
              <a:extLst>
                <a:ext uri="{FF2B5EF4-FFF2-40B4-BE49-F238E27FC236}">
                  <a16:creationId xmlns:a16="http://schemas.microsoft.com/office/drawing/2014/main" id="{69CADFD6-B010-406A-A87E-61EFF8727932}"/>
                </a:ext>
              </a:extLst>
            </p:cNvPr>
            <p:cNvSpPr/>
            <p:nvPr/>
          </p:nvSpPr>
          <p:spPr>
            <a:xfrm>
              <a:off x="8503271" y="6456648"/>
              <a:ext cx="513281" cy="27699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老人</a:t>
              </a:r>
              <a:endParaRPr lang="en-US" altLang="ko-KR" sz="40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48" name="Slide Number Placeholder 5">
            <a:extLst>
              <a:ext uri="{FF2B5EF4-FFF2-40B4-BE49-F238E27FC236}">
                <a16:creationId xmlns:a16="http://schemas.microsoft.com/office/drawing/2014/main" id="{7E8A44CE-F5DA-4EDB-9B88-9F872B3979BF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2821080" y="6372537"/>
            <a:ext cx="2227421" cy="36605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ko-KR" smtClean="0"/>
              <a:t>6</a:t>
            </a:fld>
            <a:endParaRPr lang="ko-KR" altLang="en-US" dirty="0"/>
          </a:p>
        </p:txBody>
      </p:sp>
      <p:pic>
        <p:nvPicPr>
          <p:cNvPr id="35" name="그림 34">
            <a:extLst>
              <a:ext uri="{FF2B5EF4-FFF2-40B4-BE49-F238E27FC236}">
                <a16:creationId xmlns:a16="http://schemas.microsoft.com/office/drawing/2014/main" id="{0D174C74-6003-4B20-8728-6EF29D91938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003" y="1351567"/>
            <a:ext cx="4695008" cy="4671510"/>
          </a:xfrm>
          <a:prstGeom prst="rect">
            <a:avLst/>
          </a:prstGeom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399"/>
            <a:ext cx="9897192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20"/>
          <p:cNvSpPr/>
          <p:nvPr/>
        </p:nvSpPr>
        <p:spPr>
          <a:xfrm>
            <a:off x="4909336" y="2121204"/>
            <a:ext cx="4972474" cy="1061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50000"/>
              </a:lnSpc>
              <a:buClr>
                <a:srgbClr val="FF0000"/>
              </a:buClr>
              <a:buSzPts val="2400"/>
            </a:pPr>
            <a:r>
              <a:rPr lang="en-US" altLang="ja-JP" sz="1800" b="1" dirty="0">
                <a:solidFill>
                  <a:schemeClr val="accent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1. </a:t>
            </a:r>
            <a:r>
              <a:rPr lang="en-US" altLang="ja-JP" sz="1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119</a:t>
            </a:r>
            <a:r>
              <a:rPr lang="ja-JP" altLang="en-US" sz="1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番に電話し、</a:t>
            </a:r>
            <a:endParaRPr lang="en-US" altLang="ja-JP" sz="18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0">
              <a:lnSpc>
                <a:spcPct val="150000"/>
              </a:lnSpc>
              <a:buClr>
                <a:srgbClr val="FF0000"/>
              </a:buClr>
              <a:buSzPts val="2400"/>
            </a:pPr>
            <a:r>
              <a:rPr lang="en-US" altLang="ja-JP" sz="1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ja-JP" altLang="en-US" sz="1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状況と住所を正確に伝える</a:t>
            </a:r>
            <a:endParaRPr sz="11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59" name="Google Shape;259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6077" y="1574800"/>
            <a:ext cx="3597861" cy="21546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0" name="Google Shape;260;p20"/>
          <p:cNvPicPr preferRelativeResize="0"/>
          <p:nvPr/>
        </p:nvPicPr>
        <p:blipFill rotWithShape="1">
          <a:blip r:embed="rId5">
            <a:alphaModFix/>
          </a:blip>
          <a:srcRect l="9834" t="9141" r="8833" b="9116"/>
          <a:stretch/>
        </p:blipFill>
        <p:spPr>
          <a:xfrm>
            <a:off x="866076" y="3910816"/>
            <a:ext cx="3597861" cy="23488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61" name="Google Shape;261;p20"/>
          <p:cNvSpPr/>
          <p:nvPr/>
        </p:nvSpPr>
        <p:spPr>
          <a:xfrm>
            <a:off x="4978027" y="4456378"/>
            <a:ext cx="753101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ko-KR" sz="1800" b="1" dirty="0">
                <a:solidFill>
                  <a:schemeClr val="accent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2</a:t>
            </a:r>
            <a:r>
              <a:rPr lang="en-US" altLang="ko-KR" sz="1800" b="1" dirty="0">
                <a:solidFill>
                  <a:schemeClr val="accent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. </a:t>
            </a:r>
            <a:r>
              <a:rPr lang="ja-JP" altLang="en-US" sz="1800" b="1" dirty="0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スタッフ</a:t>
            </a:r>
            <a:r>
              <a:rPr lang="ja-JP" altLang="en-US" sz="1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からの質問</a:t>
            </a:r>
            <a:r>
              <a:rPr lang="en-US" altLang="ja-JP" sz="1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ja-JP" sz="1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ja-JP" sz="1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(</a:t>
            </a:r>
            <a:r>
              <a:rPr lang="ja-JP" altLang="en-US" sz="1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事故原因、負傷者数など</a:t>
            </a:r>
            <a:r>
              <a:rPr lang="en-US" altLang="ja-JP" sz="1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ja-JP" altLang="en-US" sz="1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に回答する</a:t>
            </a:r>
            <a:endParaRPr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8" name="직사각형 1">
            <a:extLst>
              <a:ext uri="{FF2B5EF4-FFF2-40B4-BE49-F238E27FC236}">
                <a16:creationId xmlns:a16="http://schemas.microsoft.com/office/drawing/2014/main" id="{DDA7FFEB-0FE2-4CFB-B265-6484B29D2866}"/>
              </a:ext>
            </a:extLst>
          </p:cNvPr>
          <p:cNvSpPr/>
          <p:nvPr/>
        </p:nvSpPr>
        <p:spPr>
          <a:xfrm>
            <a:off x="7674894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9" name="그림 12">
            <a:extLst>
              <a:ext uri="{FF2B5EF4-FFF2-40B4-BE49-F238E27FC236}">
                <a16:creationId xmlns:a16="http://schemas.microsoft.com/office/drawing/2014/main" id="{72745CF9-1DA1-4578-8FDD-80BC0705052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63058" y="673190"/>
            <a:ext cx="1075271" cy="540855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D714A113-540C-43E2-8A4F-2B9132DD358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653" y="673190"/>
            <a:ext cx="1427928" cy="562106"/>
          </a:xfrm>
          <a:prstGeom prst="rect">
            <a:avLst/>
          </a:prstGeom>
        </p:spPr>
      </p:pic>
      <p:pic>
        <p:nvPicPr>
          <p:cNvPr id="21" name="Google Shape;141;p16">
            <a:extLst>
              <a:ext uri="{FF2B5EF4-FFF2-40B4-BE49-F238E27FC236}">
                <a16:creationId xmlns:a16="http://schemas.microsoft.com/office/drawing/2014/main" id="{24138A27-7A57-445C-9A42-862B0D6F456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688" t="94139"/>
          <a:stretch/>
        </p:blipFill>
        <p:spPr>
          <a:xfrm>
            <a:off x="5316070" y="6475918"/>
            <a:ext cx="4583579" cy="40294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491DCB32-226D-4220-9530-EC7D53424680}"/>
              </a:ext>
            </a:extLst>
          </p:cNvPr>
          <p:cNvGrpSpPr/>
          <p:nvPr/>
        </p:nvGrpSpPr>
        <p:grpSpPr>
          <a:xfrm>
            <a:off x="7087356" y="5763961"/>
            <a:ext cx="2984544" cy="1020490"/>
            <a:chOff x="7042344" y="5721661"/>
            <a:chExt cx="2984544" cy="1020490"/>
          </a:xfrm>
        </p:grpSpPr>
        <p:pic>
          <p:nvPicPr>
            <p:cNvPr id="29" name="Google Shape;132;p15">
              <a:extLst>
                <a:ext uri="{FF2B5EF4-FFF2-40B4-BE49-F238E27FC236}">
                  <a16:creationId xmlns:a16="http://schemas.microsoft.com/office/drawing/2014/main" id="{03CEDD4D-4FDA-4C33-B276-AB29F5C5251E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 b="21294"/>
            <a:stretch/>
          </p:blipFill>
          <p:spPr>
            <a:xfrm>
              <a:off x="7042344" y="5810693"/>
              <a:ext cx="580865" cy="6434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" name="Google Shape;131;p15">
              <a:extLst>
                <a:ext uri="{FF2B5EF4-FFF2-40B4-BE49-F238E27FC236}">
                  <a16:creationId xmlns:a16="http://schemas.microsoft.com/office/drawing/2014/main" id="{CB6E1976-ED87-436F-A046-7CF80D7A51B8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 l="4919" r="-4919" b="20608"/>
            <a:stretch/>
          </p:blipFill>
          <p:spPr>
            <a:xfrm>
              <a:off x="7773778" y="5825451"/>
              <a:ext cx="563385" cy="6490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" name="Google Shape;133;p15">
              <a:extLst>
                <a:ext uri="{FF2B5EF4-FFF2-40B4-BE49-F238E27FC236}">
                  <a16:creationId xmlns:a16="http://schemas.microsoft.com/office/drawing/2014/main" id="{DD68903D-8189-4E62-BF94-D78A45AA8531}"/>
                </a:ext>
              </a:extLst>
            </p:cNvPr>
            <p:cNvPicPr preferRelativeResize="0"/>
            <p:nvPr/>
          </p:nvPicPr>
          <p:blipFill rotWithShape="1">
            <a:blip r:embed="rId10">
              <a:alphaModFix/>
            </a:blip>
            <a:srcRect t="1" b="20238"/>
            <a:stretch/>
          </p:blipFill>
          <p:spPr>
            <a:xfrm>
              <a:off x="8441214" y="5827946"/>
              <a:ext cx="581148" cy="6552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" name="Google Shape;134;p15">
              <a:extLst>
                <a:ext uri="{FF2B5EF4-FFF2-40B4-BE49-F238E27FC236}">
                  <a16:creationId xmlns:a16="http://schemas.microsoft.com/office/drawing/2014/main" id="{C3230F08-BC6D-478D-AE1F-D52381B96A29}"/>
                </a:ext>
              </a:extLst>
            </p:cNvPr>
            <p:cNvPicPr preferRelativeResize="0"/>
            <p:nvPr/>
          </p:nvPicPr>
          <p:blipFill rotWithShape="1">
            <a:blip r:embed="rId11">
              <a:alphaModFix/>
            </a:blip>
            <a:srcRect b="23117"/>
            <a:stretch/>
          </p:blipFill>
          <p:spPr>
            <a:xfrm>
              <a:off x="9166473" y="5721661"/>
              <a:ext cx="633542" cy="74138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3842E421-81C0-4C4D-9871-82347A2AC28B}"/>
                </a:ext>
              </a:extLst>
            </p:cNvPr>
            <p:cNvSpPr/>
            <p:nvPr/>
          </p:nvSpPr>
          <p:spPr>
            <a:xfrm>
              <a:off x="7058226" y="6436168"/>
              <a:ext cx="49244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無効</a:t>
              </a:r>
              <a:endParaRPr lang="en-US" altLang="ko-KR" sz="12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4" name="직사각형 27">
              <a:extLst>
                <a:ext uri="{FF2B5EF4-FFF2-40B4-BE49-F238E27FC236}">
                  <a16:creationId xmlns:a16="http://schemas.microsoft.com/office/drawing/2014/main" id="{62FA1120-4951-44AA-A549-D37C5715718A}"/>
                </a:ext>
              </a:extLst>
            </p:cNvPr>
            <p:cNvSpPr/>
            <p:nvPr/>
          </p:nvSpPr>
          <p:spPr>
            <a:xfrm>
              <a:off x="7716496" y="6443129"/>
              <a:ext cx="691215" cy="27699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女性</a:t>
              </a:r>
              <a:endParaRPr lang="en-US" altLang="ko-KR" sz="40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5" name="직사각형 29">
              <a:extLst>
                <a:ext uri="{FF2B5EF4-FFF2-40B4-BE49-F238E27FC236}">
                  <a16:creationId xmlns:a16="http://schemas.microsoft.com/office/drawing/2014/main" id="{117EAB91-7E55-4BC2-8BB6-DC50CAE2DDCC}"/>
                </a:ext>
              </a:extLst>
            </p:cNvPr>
            <p:cNvSpPr/>
            <p:nvPr/>
          </p:nvSpPr>
          <p:spPr>
            <a:xfrm>
              <a:off x="8927164" y="6434374"/>
              <a:ext cx="1099724" cy="30777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o-KR" altLang="en-US" b="1" dirty="0">
                  <a:solidFill>
                    <a:srgbClr val="005A8D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外国人</a:t>
              </a:r>
              <a:endParaRPr lang="en-US" altLang="ko-KR" sz="4400" b="1" dirty="0">
                <a:ln w="0"/>
                <a:solidFill>
                  <a:srgbClr val="005A8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6" name="직사각형 28">
              <a:extLst>
                <a:ext uri="{FF2B5EF4-FFF2-40B4-BE49-F238E27FC236}">
                  <a16:creationId xmlns:a16="http://schemas.microsoft.com/office/drawing/2014/main" id="{2B039182-3507-42E1-A0C8-A88AC1564138}"/>
                </a:ext>
              </a:extLst>
            </p:cNvPr>
            <p:cNvSpPr/>
            <p:nvPr/>
          </p:nvSpPr>
          <p:spPr>
            <a:xfrm>
              <a:off x="8503271" y="6456648"/>
              <a:ext cx="513281" cy="27699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老人</a:t>
              </a:r>
              <a:endParaRPr lang="en-US" altLang="ko-KR" sz="40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37" name="Slide Number Placeholder 5">
            <a:extLst>
              <a:ext uri="{FF2B5EF4-FFF2-40B4-BE49-F238E27FC236}">
                <a16:creationId xmlns:a16="http://schemas.microsoft.com/office/drawing/2014/main" id="{661FDCBD-6690-437F-B9D7-1AE97E9C04D2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2821080" y="6372537"/>
            <a:ext cx="2227421" cy="36605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ko-KR" smtClean="0"/>
              <a:t>7</a:t>
            </a:fld>
            <a:endParaRPr lang="ko-KR" altLang="en-US" dirty="0"/>
          </a:p>
        </p:txBody>
      </p:sp>
      <p:sp>
        <p:nvSpPr>
          <p:cNvPr id="25" name="Google Shape;218;p19">
            <a:extLst>
              <a:ext uri="{FF2B5EF4-FFF2-40B4-BE49-F238E27FC236}">
                <a16:creationId xmlns:a16="http://schemas.microsoft.com/office/drawing/2014/main" id="{4E2C4C4E-17D8-468F-8EC3-8CF589767DB3}"/>
              </a:ext>
            </a:extLst>
          </p:cNvPr>
          <p:cNvSpPr/>
          <p:nvPr/>
        </p:nvSpPr>
        <p:spPr>
          <a:xfrm>
            <a:off x="911947" y="223058"/>
            <a:ext cx="8330871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chemeClr val="dk1"/>
              </a:buClr>
            </a:pPr>
            <a:r>
              <a:rPr lang="en-US" altLang="ja-JP" sz="28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119</a:t>
            </a:r>
            <a:r>
              <a:rPr lang="ja-JP" altLang="en-US" sz="28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番通報の方法とその後の流れ</a:t>
            </a:r>
            <a:endParaRPr lang="ja-JP" altLang="en-US" sz="2600" b="1" dirty="0">
              <a:solidFill>
                <a:srgbClr val="00206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8" name="Google Shape;219;p19">
            <a:extLst>
              <a:ext uri="{FF2B5EF4-FFF2-40B4-BE49-F238E27FC236}">
                <a16:creationId xmlns:a16="http://schemas.microsoft.com/office/drawing/2014/main" id="{48C39DD0-A5B7-45E0-A1F6-6384ECABC0A0}"/>
              </a:ext>
            </a:extLst>
          </p:cNvPr>
          <p:cNvSpPr/>
          <p:nvPr/>
        </p:nvSpPr>
        <p:spPr>
          <a:xfrm>
            <a:off x="327739" y="236685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26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9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21"/>
          <p:cNvSpPr/>
          <p:nvPr/>
        </p:nvSpPr>
        <p:spPr>
          <a:xfrm>
            <a:off x="1230075" y="1444857"/>
            <a:ext cx="1550164" cy="331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algun Gothic"/>
              <a:buNone/>
            </a:pPr>
            <a:r>
              <a:rPr lang="ko-KR" sz="1400" b="1" i="0" u="none" strike="noStrike" cap="none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각종 재난 </a:t>
            </a:r>
            <a:endParaRPr/>
          </a:p>
        </p:txBody>
      </p:sp>
      <p:sp>
        <p:nvSpPr>
          <p:cNvPr id="270" name="Google Shape;270;p21"/>
          <p:cNvSpPr/>
          <p:nvPr/>
        </p:nvSpPr>
        <p:spPr>
          <a:xfrm>
            <a:off x="1220783" y="1391941"/>
            <a:ext cx="1550164" cy="331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algun Gothic"/>
              <a:buNone/>
            </a:pPr>
            <a:r>
              <a:rPr lang="ko-KR" sz="1400" b="1" i="0" u="none" strike="noStrike" cap="none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응급 의료</a:t>
            </a:r>
            <a:endParaRPr/>
          </a:p>
        </p:txBody>
      </p:sp>
      <p:pic>
        <p:nvPicPr>
          <p:cNvPr id="272" name="Google Shape;272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9547" y="1515105"/>
            <a:ext cx="2408986" cy="4582598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21"/>
          <p:cNvSpPr/>
          <p:nvPr/>
        </p:nvSpPr>
        <p:spPr>
          <a:xfrm>
            <a:off x="212176" y="1781659"/>
            <a:ext cx="615827" cy="603176"/>
          </a:xfrm>
          <a:prstGeom prst="ellipse">
            <a:avLst/>
          </a:prstGeom>
          <a:noFill/>
          <a:ln w="762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62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4" name="Google Shape;274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92683" y="1643611"/>
            <a:ext cx="2363625" cy="4582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2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557921" y="1629756"/>
            <a:ext cx="2114282" cy="4582598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21"/>
          <p:cNvSpPr/>
          <p:nvPr/>
        </p:nvSpPr>
        <p:spPr>
          <a:xfrm>
            <a:off x="2824751" y="3829157"/>
            <a:ext cx="584910" cy="211504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62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21"/>
          <p:cNvSpPr/>
          <p:nvPr/>
        </p:nvSpPr>
        <p:spPr>
          <a:xfrm>
            <a:off x="5167401" y="3636235"/>
            <a:ext cx="1072833" cy="1184620"/>
          </a:xfrm>
          <a:prstGeom prst="ellipse">
            <a:avLst/>
          </a:prstGeom>
          <a:noFill/>
          <a:ln w="762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62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76;p21">
            <a:extLst>
              <a:ext uri="{FF2B5EF4-FFF2-40B4-BE49-F238E27FC236}">
                <a16:creationId xmlns:a16="http://schemas.microsoft.com/office/drawing/2014/main" id="{B6D6CE10-E56D-40E5-BC55-2B5A3F5C23AF}"/>
              </a:ext>
            </a:extLst>
          </p:cNvPr>
          <p:cNvSpPr/>
          <p:nvPr/>
        </p:nvSpPr>
        <p:spPr>
          <a:xfrm>
            <a:off x="6518129" y="3781912"/>
            <a:ext cx="584910" cy="211504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62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직사각형 1">
            <a:extLst>
              <a:ext uri="{FF2B5EF4-FFF2-40B4-BE49-F238E27FC236}">
                <a16:creationId xmlns:a16="http://schemas.microsoft.com/office/drawing/2014/main" id="{701E5CA8-41A1-4627-BA45-618229471BE6}"/>
              </a:ext>
            </a:extLst>
          </p:cNvPr>
          <p:cNvSpPr/>
          <p:nvPr/>
        </p:nvSpPr>
        <p:spPr>
          <a:xfrm>
            <a:off x="7674894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2" name="그림 12">
            <a:extLst>
              <a:ext uri="{FF2B5EF4-FFF2-40B4-BE49-F238E27FC236}">
                <a16:creationId xmlns:a16="http://schemas.microsoft.com/office/drawing/2014/main" id="{55E06D87-975A-491B-8D1E-84C0BE0E0E9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63058" y="673190"/>
            <a:ext cx="1075271" cy="540855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FB81D504-7438-4D8A-A9E9-DED407FAAB5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653" y="673190"/>
            <a:ext cx="1427928" cy="562106"/>
          </a:xfrm>
          <a:prstGeom prst="rect">
            <a:avLst/>
          </a:prstGeom>
        </p:spPr>
      </p:pic>
      <p:pic>
        <p:nvPicPr>
          <p:cNvPr id="24" name="Google Shape;141;p16">
            <a:extLst>
              <a:ext uri="{FF2B5EF4-FFF2-40B4-BE49-F238E27FC236}">
                <a16:creationId xmlns:a16="http://schemas.microsoft.com/office/drawing/2014/main" id="{525A140E-0CDE-45A3-BAD2-08018A0267C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688" t="94139"/>
          <a:stretch/>
        </p:blipFill>
        <p:spPr>
          <a:xfrm>
            <a:off x="5316070" y="6475918"/>
            <a:ext cx="4583579" cy="40294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F562C08F-2A21-4973-9EBA-D4133638C1F9}"/>
              </a:ext>
            </a:extLst>
          </p:cNvPr>
          <p:cNvGrpSpPr/>
          <p:nvPr/>
        </p:nvGrpSpPr>
        <p:grpSpPr>
          <a:xfrm>
            <a:off x="7087356" y="5763961"/>
            <a:ext cx="2984544" cy="1020490"/>
            <a:chOff x="7042344" y="5721661"/>
            <a:chExt cx="2984544" cy="1020490"/>
          </a:xfrm>
        </p:grpSpPr>
        <p:pic>
          <p:nvPicPr>
            <p:cNvPr id="32" name="Google Shape;132;p15">
              <a:extLst>
                <a:ext uri="{FF2B5EF4-FFF2-40B4-BE49-F238E27FC236}">
                  <a16:creationId xmlns:a16="http://schemas.microsoft.com/office/drawing/2014/main" id="{11036DB5-F756-452F-9760-9BA9BBD97E8F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 b="21294"/>
            <a:stretch/>
          </p:blipFill>
          <p:spPr>
            <a:xfrm>
              <a:off x="7042344" y="5810693"/>
              <a:ext cx="580865" cy="6434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" name="Google Shape;131;p15">
              <a:extLst>
                <a:ext uri="{FF2B5EF4-FFF2-40B4-BE49-F238E27FC236}">
                  <a16:creationId xmlns:a16="http://schemas.microsoft.com/office/drawing/2014/main" id="{01C13366-15C6-41B2-A715-F27A94CFDC92}"/>
                </a:ext>
              </a:extLst>
            </p:cNvPr>
            <p:cNvPicPr preferRelativeResize="0"/>
            <p:nvPr/>
          </p:nvPicPr>
          <p:blipFill rotWithShape="1">
            <a:blip r:embed="rId10">
              <a:alphaModFix/>
            </a:blip>
            <a:srcRect l="4919" r="-4919" b="20608"/>
            <a:stretch/>
          </p:blipFill>
          <p:spPr>
            <a:xfrm>
              <a:off x="7773778" y="5825451"/>
              <a:ext cx="563385" cy="6490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" name="Google Shape;133;p15">
              <a:extLst>
                <a:ext uri="{FF2B5EF4-FFF2-40B4-BE49-F238E27FC236}">
                  <a16:creationId xmlns:a16="http://schemas.microsoft.com/office/drawing/2014/main" id="{DA923436-1F7E-4177-B1C4-0F850DE7A504}"/>
                </a:ext>
              </a:extLst>
            </p:cNvPr>
            <p:cNvPicPr preferRelativeResize="0"/>
            <p:nvPr/>
          </p:nvPicPr>
          <p:blipFill rotWithShape="1">
            <a:blip r:embed="rId11">
              <a:alphaModFix/>
            </a:blip>
            <a:srcRect t="1" b="20238"/>
            <a:stretch/>
          </p:blipFill>
          <p:spPr>
            <a:xfrm>
              <a:off x="8441214" y="5827946"/>
              <a:ext cx="581148" cy="6552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" name="Google Shape;134;p15">
              <a:extLst>
                <a:ext uri="{FF2B5EF4-FFF2-40B4-BE49-F238E27FC236}">
                  <a16:creationId xmlns:a16="http://schemas.microsoft.com/office/drawing/2014/main" id="{61AC0AEC-F871-4CE8-AD47-03897B6C4FB0}"/>
                </a:ext>
              </a:extLst>
            </p:cNvPr>
            <p:cNvPicPr preferRelativeResize="0"/>
            <p:nvPr/>
          </p:nvPicPr>
          <p:blipFill rotWithShape="1">
            <a:blip r:embed="rId12">
              <a:alphaModFix/>
            </a:blip>
            <a:srcRect b="23117"/>
            <a:stretch/>
          </p:blipFill>
          <p:spPr>
            <a:xfrm>
              <a:off x="9166473" y="5721661"/>
              <a:ext cx="633542" cy="74138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FB0DD102-F070-4156-A63E-1F2B0E898CC9}"/>
                </a:ext>
              </a:extLst>
            </p:cNvPr>
            <p:cNvSpPr/>
            <p:nvPr/>
          </p:nvSpPr>
          <p:spPr>
            <a:xfrm>
              <a:off x="7058226" y="6436168"/>
              <a:ext cx="49244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無効</a:t>
              </a:r>
              <a:endParaRPr lang="en-US" altLang="ko-KR" sz="12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7" name="직사각형 27">
              <a:extLst>
                <a:ext uri="{FF2B5EF4-FFF2-40B4-BE49-F238E27FC236}">
                  <a16:creationId xmlns:a16="http://schemas.microsoft.com/office/drawing/2014/main" id="{BF80085A-9A8D-4C14-9478-BED0A9D7881E}"/>
                </a:ext>
              </a:extLst>
            </p:cNvPr>
            <p:cNvSpPr/>
            <p:nvPr/>
          </p:nvSpPr>
          <p:spPr>
            <a:xfrm>
              <a:off x="7716496" y="6443129"/>
              <a:ext cx="691215" cy="27699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女性</a:t>
              </a:r>
              <a:endParaRPr lang="en-US" altLang="ko-KR" sz="40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8" name="직사각형 29">
              <a:extLst>
                <a:ext uri="{FF2B5EF4-FFF2-40B4-BE49-F238E27FC236}">
                  <a16:creationId xmlns:a16="http://schemas.microsoft.com/office/drawing/2014/main" id="{D09D19EE-8B4F-4ACC-9291-306F8F8D96D4}"/>
                </a:ext>
              </a:extLst>
            </p:cNvPr>
            <p:cNvSpPr/>
            <p:nvPr/>
          </p:nvSpPr>
          <p:spPr>
            <a:xfrm>
              <a:off x="8927164" y="6434374"/>
              <a:ext cx="1099724" cy="30777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o-KR" altLang="en-US" b="1" dirty="0">
                  <a:solidFill>
                    <a:srgbClr val="005A8D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外国人</a:t>
              </a:r>
              <a:endParaRPr lang="en-US" altLang="ko-KR" sz="4400" b="1" dirty="0">
                <a:ln w="0"/>
                <a:solidFill>
                  <a:srgbClr val="005A8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9" name="직사각형 28">
              <a:extLst>
                <a:ext uri="{FF2B5EF4-FFF2-40B4-BE49-F238E27FC236}">
                  <a16:creationId xmlns:a16="http://schemas.microsoft.com/office/drawing/2014/main" id="{3C9BE234-764D-41EF-8BAD-DE4E91F0AF9B}"/>
                </a:ext>
              </a:extLst>
            </p:cNvPr>
            <p:cNvSpPr/>
            <p:nvPr/>
          </p:nvSpPr>
          <p:spPr>
            <a:xfrm>
              <a:off x="8503271" y="6456648"/>
              <a:ext cx="513281" cy="27699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老人</a:t>
              </a:r>
              <a:endParaRPr lang="en-US" altLang="ko-KR" sz="40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40" name="Slide Number Placeholder 5">
            <a:extLst>
              <a:ext uri="{FF2B5EF4-FFF2-40B4-BE49-F238E27FC236}">
                <a16:creationId xmlns:a16="http://schemas.microsoft.com/office/drawing/2014/main" id="{7B7B663D-2F2D-4188-BC08-D153330CDC3A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2821080" y="6372537"/>
            <a:ext cx="2227421" cy="36605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ko-KR" smtClean="0"/>
              <a:t>8</a:t>
            </a:fld>
            <a:endParaRPr lang="ko-KR" altLang="en-US" dirty="0"/>
          </a:p>
        </p:txBody>
      </p:sp>
      <p:sp>
        <p:nvSpPr>
          <p:cNvPr id="28" name="Google Shape;218;p19">
            <a:extLst>
              <a:ext uri="{FF2B5EF4-FFF2-40B4-BE49-F238E27FC236}">
                <a16:creationId xmlns:a16="http://schemas.microsoft.com/office/drawing/2014/main" id="{D2096952-6247-451F-8053-E5ED480DCE23}"/>
              </a:ext>
            </a:extLst>
          </p:cNvPr>
          <p:cNvSpPr/>
          <p:nvPr/>
        </p:nvSpPr>
        <p:spPr>
          <a:xfrm>
            <a:off x="911947" y="223058"/>
            <a:ext cx="8330871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chemeClr val="dk1"/>
              </a:buClr>
            </a:pPr>
            <a:r>
              <a:rPr lang="en-US" altLang="ja-JP" sz="28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119</a:t>
            </a:r>
            <a:r>
              <a:rPr lang="ja-JP" altLang="en-US" sz="28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番通報の方法とその後の流れ</a:t>
            </a:r>
            <a:endParaRPr lang="ja-JP" altLang="en-US" sz="2600" b="1" dirty="0">
              <a:solidFill>
                <a:srgbClr val="00206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1" name="Google Shape;219;p19">
            <a:extLst>
              <a:ext uri="{FF2B5EF4-FFF2-40B4-BE49-F238E27FC236}">
                <a16:creationId xmlns:a16="http://schemas.microsoft.com/office/drawing/2014/main" id="{6B040405-481F-4D4D-A9DE-DF29AB04C642}"/>
              </a:ext>
            </a:extLst>
          </p:cNvPr>
          <p:cNvSpPr/>
          <p:nvPr/>
        </p:nvSpPr>
        <p:spPr>
          <a:xfrm>
            <a:off x="327739" y="236685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26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Google Shape;288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61" y="-2"/>
            <a:ext cx="9897189" cy="6875465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22"/>
          <p:cNvSpPr/>
          <p:nvPr/>
        </p:nvSpPr>
        <p:spPr>
          <a:xfrm>
            <a:off x="1230075" y="1444857"/>
            <a:ext cx="1550164" cy="331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algun Gothic"/>
              <a:buNone/>
            </a:pPr>
            <a:r>
              <a:rPr lang="ko-KR" sz="1400" b="1" i="0" u="none" strike="noStrike" cap="none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각종 재난 </a:t>
            </a:r>
            <a:endParaRPr/>
          </a:p>
        </p:txBody>
      </p:sp>
      <p:sp>
        <p:nvSpPr>
          <p:cNvPr id="292" name="Google Shape;292;p22"/>
          <p:cNvSpPr/>
          <p:nvPr/>
        </p:nvSpPr>
        <p:spPr>
          <a:xfrm>
            <a:off x="1220783" y="1391941"/>
            <a:ext cx="1550164" cy="331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algun Gothic"/>
              <a:buNone/>
            </a:pPr>
            <a:r>
              <a:rPr lang="ko-KR" sz="1400" b="1" i="0" u="none" strike="noStrike" cap="none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응급 의료</a:t>
            </a:r>
            <a:endParaRPr/>
          </a:p>
        </p:txBody>
      </p:sp>
      <p:sp>
        <p:nvSpPr>
          <p:cNvPr id="303" name="Google Shape;303;p22"/>
          <p:cNvSpPr/>
          <p:nvPr/>
        </p:nvSpPr>
        <p:spPr>
          <a:xfrm>
            <a:off x="727968" y="1584506"/>
            <a:ext cx="8868792" cy="3248448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1800" b="1" dirty="0">
                <a:solidFill>
                  <a:schemeClr val="lt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 </a:t>
            </a:r>
            <a:endParaRPr sz="1800" b="1" dirty="0">
              <a:solidFill>
                <a:schemeClr val="lt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</p:txBody>
      </p:sp>
      <p:sp>
        <p:nvSpPr>
          <p:cNvPr id="305" name="Google Shape;305;p22"/>
          <p:cNvSpPr/>
          <p:nvPr/>
        </p:nvSpPr>
        <p:spPr>
          <a:xfrm>
            <a:off x="2656461" y="5212252"/>
            <a:ext cx="4994640" cy="93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150000"/>
              </a:lnSpc>
            </a:pPr>
            <a:r>
              <a:rPr lang="ja-JP" altLang="en-US" sz="24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最寄りの消防署から</a:t>
            </a:r>
            <a:r>
              <a:rPr lang="en-US" altLang="ja-JP" sz="24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ja-JP" sz="24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ja-JP" altLang="en-US" sz="24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現場に出動</a:t>
            </a:r>
            <a:endParaRPr sz="2400" b="1" dirty="0">
              <a:solidFill>
                <a:srgbClr val="00206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Malgun Gothic"/>
              <a:sym typeface="Malgun Gothic"/>
            </a:endParaRPr>
          </a:p>
        </p:txBody>
      </p:sp>
      <p:sp>
        <p:nvSpPr>
          <p:cNvPr id="29" name="직사각형 1">
            <a:extLst>
              <a:ext uri="{FF2B5EF4-FFF2-40B4-BE49-F238E27FC236}">
                <a16:creationId xmlns:a16="http://schemas.microsoft.com/office/drawing/2014/main" id="{750AA31B-971B-4D8E-AD62-55901A7643F5}"/>
              </a:ext>
            </a:extLst>
          </p:cNvPr>
          <p:cNvSpPr/>
          <p:nvPr/>
        </p:nvSpPr>
        <p:spPr>
          <a:xfrm>
            <a:off x="7674894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0" name="그림 12">
            <a:extLst>
              <a:ext uri="{FF2B5EF4-FFF2-40B4-BE49-F238E27FC236}">
                <a16:creationId xmlns:a16="http://schemas.microsoft.com/office/drawing/2014/main" id="{428893E4-4BFA-415C-AAB7-0CEB98896C3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63058" y="673190"/>
            <a:ext cx="1075271" cy="540855"/>
          </a:xfrm>
          <a:prstGeom prst="rect">
            <a:avLst/>
          </a:prstGeom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id="{5E9A8248-7F9F-4DE9-B1F9-06DA1C273D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653" y="673190"/>
            <a:ext cx="1427928" cy="562106"/>
          </a:xfrm>
          <a:prstGeom prst="rect">
            <a:avLst/>
          </a:prstGeom>
        </p:spPr>
      </p:pic>
      <p:sp>
        <p:nvSpPr>
          <p:cNvPr id="304" name="Google Shape;304;p22"/>
          <p:cNvSpPr/>
          <p:nvPr/>
        </p:nvSpPr>
        <p:spPr>
          <a:xfrm>
            <a:off x="4543840" y="4378815"/>
            <a:ext cx="1237049" cy="84582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" name="Google Shape;141;p16">
            <a:extLst>
              <a:ext uri="{FF2B5EF4-FFF2-40B4-BE49-F238E27FC236}">
                <a16:creationId xmlns:a16="http://schemas.microsoft.com/office/drawing/2014/main" id="{9400AEE3-11A7-4F4C-8D34-D7AA51567DC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688" t="94139"/>
          <a:stretch/>
        </p:blipFill>
        <p:spPr>
          <a:xfrm>
            <a:off x="5316070" y="6475918"/>
            <a:ext cx="4583579" cy="402944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22"/>
          <p:cNvSpPr/>
          <p:nvPr/>
        </p:nvSpPr>
        <p:spPr>
          <a:xfrm>
            <a:off x="1493397" y="3122159"/>
            <a:ext cx="1364214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lnSpc>
                <a:spcPct val="150000"/>
              </a:lnSpc>
            </a:pPr>
            <a:r>
              <a:rPr lang="en-US" altLang="ja-JP" sz="1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119</a:t>
            </a:r>
            <a:r>
              <a:rPr lang="ja-JP" altLang="en-US" sz="1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番通報</a:t>
            </a:r>
            <a:endParaRPr lang="en-US" altLang="ko-KR" sz="1800" b="1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Malgun Gothic"/>
              <a:sym typeface="Malgun Gothic"/>
            </a:endParaRPr>
          </a:p>
        </p:txBody>
      </p:sp>
      <p:pic>
        <p:nvPicPr>
          <p:cNvPr id="295" name="Google Shape;295;p22" descr="핀란드의 긴급전화번호 1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35837" y="1709931"/>
            <a:ext cx="2274034" cy="1492629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22"/>
          <p:cNvSpPr/>
          <p:nvPr/>
        </p:nvSpPr>
        <p:spPr>
          <a:xfrm>
            <a:off x="1881994" y="2239630"/>
            <a:ext cx="1182384" cy="52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Malgun Gothic"/>
              <a:buNone/>
            </a:pPr>
            <a:r>
              <a:rPr lang="ko-KR" sz="2000" b="1" i="0" u="none" strike="noStrike" cap="none" dirty="0">
                <a:solidFill>
                  <a:srgbClr val="FF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① ① ⑨</a:t>
            </a:r>
            <a:endParaRPr sz="2000" b="1" i="0" u="none" strike="noStrike" cap="none" dirty="0">
              <a:solidFill>
                <a:srgbClr val="FF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pic>
        <p:nvPicPr>
          <p:cNvPr id="297" name="Google Shape;297;p2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802684" y="1721501"/>
            <a:ext cx="2583121" cy="13890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22" descr="안전신문 모바일 사이트, 코로나19 확산에 전국 119종합상황실 철통 ..."/>
          <p:cNvPicPr preferRelativeResize="0"/>
          <p:nvPr/>
        </p:nvPicPr>
        <p:blipFill rotWithShape="1">
          <a:blip r:embed="rId8">
            <a:alphaModFix/>
          </a:blip>
          <a:srcRect l="1" r="4253"/>
          <a:stretch/>
        </p:blipFill>
        <p:spPr>
          <a:xfrm>
            <a:off x="6878618" y="1721501"/>
            <a:ext cx="2364200" cy="1389058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22"/>
          <p:cNvSpPr/>
          <p:nvPr/>
        </p:nvSpPr>
        <p:spPr>
          <a:xfrm>
            <a:off x="3803904" y="3096762"/>
            <a:ext cx="2834640" cy="920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ja-JP" sz="1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119</a:t>
            </a:r>
            <a:r>
              <a:rPr lang="ja-JP" altLang="en-US" sz="1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総合指令センターに</a:t>
            </a:r>
            <a:r>
              <a:rPr lang="en-US" altLang="ja-JP" sz="1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ja-JP" sz="1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ja-JP" altLang="en-US" sz="1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繋がる</a:t>
            </a:r>
            <a:endParaRPr lang="en-US" altLang="ko-KR" sz="1800" b="1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Malgun Gothic"/>
              <a:sym typeface="Malgun Gothic"/>
            </a:endParaRPr>
          </a:p>
        </p:txBody>
      </p:sp>
      <p:sp>
        <p:nvSpPr>
          <p:cNvPr id="300" name="Google Shape;300;p22"/>
          <p:cNvSpPr/>
          <p:nvPr/>
        </p:nvSpPr>
        <p:spPr>
          <a:xfrm>
            <a:off x="6975296" y="3460820"/>
            <a:ext cx="5434734" cy="414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zh-TW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自動電話番号</a:t>
            </a: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識別</a:t>
            </a: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(ANI)</a:t>
            </a:r>
            <a:endParaRPr lang="en-US" altLang="ja-JP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01" name="Google Shape;301;p22"/>
          <p:cNvSpPr/>
          <p:nvPr/>
        </p:nvSpPr>
        <p:spPr>
          <a:xfrm>
            <a:off x="6995583" y="3780867"/>
            <a:ext cx="4383175" cy="414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just">
              <a:lnSpc>
                <a:spcPct val="150000"/>
              </a:lnSpc>
              <a:buFontTx/>
              <a:buChar char="-"/>
            </a:pPr>
            <a:r>
              <a:rPr lang="ja-JP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地理情報システム</a:t>
            </a:r>
            <a:r>
              <a:rPr lang="en-US" altLang="ko-KR" sz="14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Malgun Gothic"/>
                <a:sym typeface="Malgun Gothic"/>
              </a:rPr>
              <a:t>(GIS)</a:t>
            </a:r>
            <a:endParaRPr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02" name="Google Shape;302;p22"/>
          <p:cNvSpPr/>
          <p:nvPr/>
        </p:nvSpPr>
        <p:spPr>
          <a:xfrm>
            <a:off x="6968294" y="3143097"/>
            <a:ext cx="3627766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lnSpc>
                <a:spcPct val="150000"/>
              </a:lnSpc>
            </a:pPr>
            <a:r>
              <a:rPr lang="ja-JP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最先端技術による場所の確認</a:t>
            </a:r>
            <a:endParaRPr b="1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Malgun Gothic"/>
              <a:sym typeface="Malgun Gothic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4C04778-C88C-42E9-AD8A-FFB98B004142}"/>
              </a:ext>
            </a:extLst>
          </p:cNvPr>
          <p:cNvGrpSpPr/>
          <p:nvPr/>
        </p:nvGrpSpPr>
        <p:grpSpPr>
          <a:xfrm>
            <a:off x="7087356" y="5763961"/>
            <a:ext cx="2984544" cy="1020490"/>
            <a:chOff x="7042344" y="5721661"/>
            <a:chExt cx="2984544" cy="1020490"/>
          </a:xfrm>
        </p:grpSpPr>
        <p:pic>
          <p:nvPicPr>
            <p:cNvPr id="40" name="Google Shape;132;p15">
              <a:extLst>
                <a:ext uri="{FF2B5EF4-FFF2-40B4-BE49-F238E27FC236}">
                  <a16:creationId xmlns:a16="http://schemas.microsoft.com/office/drawing/2014/main" id="{F7E81DB8-5F5B-4616-96AD-3D30D59A92C4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 b="21294"/>
            <a:stretch/>
          </p:blipFill>
          <p:spPr>
            <a:xfrm>
              <a:off x="7042344" y="5810693"/>
              <a:ext cx="580865" cy="6434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" name="Google Shape;131;p15">
              <a:extLst>
                <a:ext uri="{FF2B5EF4-FFF2-40B4-BE49-F238E27FC236}">
                  <a16:creationId xmlns:a16="http://schemas.microsoft.com/office/drawing/2014/main" id="{B085681A-CB37-4CBB-BF19-07E4755F382E}"/>
                </a:ext>
              </a:extLst>
            </p:cNvPr>
            <p:cNvPicPr preferRelativeResize="0"/>
            <p:nvPr/>
          </p:nvPicPr>
          <p:blipFill rotWithShape="1">
            <a:blip r:embed="rId10">
              <a:alphaModFix/>
            </a:blip>
            <a:srcRect l="4919" r="-4919" b="20608"/>
            <a:stretch/>
          </p:blipFill>
          <p:spPr>
            <a:xfrm>
              <a:off x="7773778" y="5825451"/>
              <a:ext cx="563385" cy="6490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" name="Google Shape;133;p15">
              <a:extLst>
                <a:ext uri="{FF2B5EF4-FFF2-40B4-BE49-F238E27FC236}">
                  <a16:creationId xmlns:a16="http://schemas.microsoft.com/office/drawing/2014/main" id="{3F1741FA-FF39-4637-860D-D373C6F9240E}"/>
                </a:ext>
              </a:extLst>
            </p:cNvPr>
            <p:cNvPicPr preferRelativeResize="0"/>
            <p:nvPr/>
          </p:nvPicPr>
          <p:blipFill rotWithShape="1">
            <a:blip r:embed="rId11">
              <a:alphaModFix/>
            </a:blip>
            <a:srcRect t="1" b="20238"/>
            <a:stretch/>
          </p:blipFill>
          <p:spPr>
            <a:xfrm>
              <a:off x="8441214" y="5827946"/>
              <a:ext cx="581148" cy="6552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" name="Google Shape;134;p15">
              <a:extLst>
                <a:ext uri="{FF2B5EF4-FFF2-40B4-BE49-F238E27FC236}">
                  <a16:creationId xmlns:a16="http://schemas.microsoft.com/office/drawing/2014/main" id="{988C6525-8215-4853-A433-14E3676AE430}"/>
                </a:ext>
              </a:extLst>
            </p:cNvPr>
            <p:cNvPicPr preferRelativeResize="0"/>
            <p:nvPr/>
          </p:nvPicPr>
          <p:blipFill rotWithShape="1">
            <a:blip r:embed="rId12">
              <a:alphaModFix/>
            </a:blip>
            <a:srcRect b="23117"/>
            <a:stretch/>
          </p:blipFill>
          <p:spPr>
            <a:xfrm>
              <a:off x="9166473" y="5721661"/>
              <a:ext cx="633542" cy="74138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4B388E76-F77E-4919-BA75-EB44E8320CDE}"/>
                </a:ext>
              </a:extLst>
            </p:cNvPr>
            <p:cNvSpPr/>
            <p:nvPr/>
          </p:nvSpPr>
          <p:spPr>
            <a:xfrm>
              <a:off x="7058226" y="6436168"/>
              <a:ext cx="49244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無効</a:t>
              </a:r>
              <a:endParaRPr lang="en-US" altLang="ko-KR" sz="12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5" name="직사각형 27">
              <a:extLst>
                <a:ext uri="{FF2B5EF4-FFF2-40B4-BE49-F238E27FC236}">
                  <a16:creationId xmlns:a16="http://schemas.microsoft.com/office/drawing/2014/main" id="{E773BF62-D46C-4B5A-988C-32B2E6DF2AAD}"/>
                </a:ext>
              </a:extLst>
            </p:cNvPr>
            <p:cNvSpPr/>
            <p:nvPr/>
          </p:nvSpPr>
          <p:spPr>
            <a:xfrm>
              <a:off x="7716496" y="6443129"/>
              <a:ext cx="691215" cy="27699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女性</a:t>
              </a:r>
              <a:endParaRPr lang="en-US" altLang="ko-KR" sz="40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6" name="직사각형 29">
              <a:extLst>
                <a:ext uri="{FF2B5EF4-FFF2-40B4-BE49-F238E27FC236}">
                  <a16:creationId xmlns:a16="http://schemas.microsoft.com/office/drawing/2014/main" id="{5EA04188-C294-4A1F-B824-B790683A3A1B}"/>
                </a:ext>
              </a:extLst>
            </p:cNvPr>
            <p:cNvSpPr/>
            <p:nvPr/>
          </p:nvSpPr>
          <p:spPr>
            <a:xfrm>
              <a:off x="8927164" y="6434374"/>
              <a:ext cx="1099724" cy="30777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o-KR" altLang="en-US" b="1" dirty="0">
                  <a:solidFill>
                    <a:srgbClr val="005A8D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外国人</a:t>
              </a:r>
              <a:endParaRPr lang="en-US" altLang="ko-KR" sz="4400" b="1" dirty="0">
                <a:ln w="0"/>
                <a:solidFill>
                  <a:srgbClr val="005A8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7" name="직사각형 28">
              <a:extLst>
                <a:ext uri="{FF2B5EF4-FFF2-40B4-BE49-F238E27FC236}">
                  <a16:creationId xmlns:a16="http://schemas.microsoft.com/office/drawing/2014/main" id="{97C61CA5-DD39-44BA-B267-137E19AA70D5}"/>
                </a:ext>
              </a:extLst>
            </p:cNvPr>
            <p:cNvSpPr/>
            <p:nvPr/>
          </p:nvSpPr>
          <p:spPr>
            <a:xfrm>
              <a:off x="8503271" y="6456648"/>
              <a:ext cx="513281" cy="27699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老人</a:t>
              </a:r>
              <a:endParaRPr lang="en-US" altLang="ko-KR" sz="40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48" name="Slide Number Placeholder 5">
            <a:extLst>
              <a:ext uri="{FF2B5EF4-FFF2-40B4-BE49-F238E27FC236}">
                <a16:creationId xmlns:a16="http://schemas.microsoft.com/office/drawing/2014/main" id="{F64F955C-6EFB-4041-B224-5B415C9FD62B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2821080" y="6372537"/>
            <a:ext cx="2227421" cy="36605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ko-KR" smtClean="0"/>
              <a:t>9</a:t>
            </a:fld>
            <a:endParaRPr lang="ko-KR" altLang="en-US" dirty="0"/>
          </a:p>
        </p:txBody>
      </p:sp>
      <p:sp>
        <p:nvSpPr>
          <p:cNvPr id="33" name="Google Shape;218;p19">
            <a:extLst>
              <a:ext uri="{FF2B5EF4-FFF2-40B4-BE49-F238E27FC236}">
                <a16:creationId xmlns:a16="http://schemas.microsoft.com/office/drawing/2014/main" id="{A26608FA-67A6-48BA-B661-4B8750A32FC8}"/>
              </a:ext>
            </a:extLst>
          </p:cNvPr>
          <p:cNvSpPr/>
          <p:nvPr/>
        </p:nvSpPr>
        <p:spPr>
          <a:xfrm>
            <a:off x="911947" y="223058"/>
            <a:ext cx="8330871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chemeClr val="dk1"/>
              </a:buClr>
            </a:pPr>
            <a:r>
              <a:rPr lang="en-US" altLang="ja-JP" sz="28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119</a:t>
            </a:r>
            <a:r>
              <a:rPr lang="ja-JP" altLang="en-US" sz="28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番通報の方法とその後の流れ</a:t>
            </a:r>
            <a:endParaRPr lang="ja-JP" altLang="en-US" sz="2600" b="1" dirty="0">
              <a:solidFill>
                <a:srgbClr val="00206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4" name="Google Shape;219;p19">
            <a:extLst>
              <a:ext uri="{FF2B5EF4-FFF2-40B4-BE49-F238E27FC236}">
                <a16:creationId xmlns:a16="http://schemas.microsoft.com/office/drawing/2014/main" id="{DB5CBDC8-F2EC-4F06-A7AE-221351FF91DF}"/>
              </a:ext>
            </a:extLst>
          </p:cNvPr>
          <p:cNvSpPr/>
          <p:nvPr/>
        </p:nvSpPr>
        <p:spPr>
          <a:xfrm>
            <a:off x="327739" y="236685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26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다이아몬드 27">
            <a:extLst>
              <a:ext uri="{FF2B5EF4-FFF2-40B4-BE49-F238E27FC236}">
                <a16:creationId xmlns:a16="http://schemas.microsoft.com/office/drawing/2014/main" id="{1A36C46C-59FF-42B9-844B-976D88B4BCAD}"/>
              </a:ext>
            </a:extLst>
          </p:cNvPr>
          <p:cNvSpPr/>
          <p:nvPr/>
        </p:nvSpPr>
        <p:spPr>
          <a:xfrm>
            <a:off x="1274673" y="3295930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다이아몬드 27">
            <a:extLst>
              <a:ext uri="{FF2B5EF4-FFF2-40B4-BE49-F238E27FC236}">
                <a16:creationId xmlns:a16="http://schemas.microsoft.com/office/drawing/2014/main" id="{1A36C46C-59FF-42B9-844B-976D88B4BCAD}"/>
              </a:ext>
            </a:extLst>
          </p:cNvPr>
          <p:cNvSpPr/>
          <p:nvPr/>
        </p:nvSpPr>
        <p:spPr>
          <a:xfrm>
            <a:off x="3741433" y="3269796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다이아몬드 27">
            <a:extLst>
              <a:ext uri="{FF2B5EF4-FFF2-40B4-BE49-F238E27FC236}">
                <a16:creationId xmlns:a16="http://schemas.microsoft.com/office/drawing/2014/main" id="{1A36C46C-59FF-42B9-844B-976D88B4BCAD}"/>
              </a:ext>
            </a:extLst>
          </p:cNvPr>
          <p:cNvSpPr/>
          <p:nvPr/>
        </p:nvSpPr>
        <p:spPr>
          <a:xfrm>
            <a:off x="6781939" y="3230656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ransition spd="med">
    <p:push/>
  </p:transition>
</p:sld>
</file>

<file path=ppt/theme/theme1.xml><?xml version="1.0" encoding="utf-8"?>
<a:theme xmlns:a="http://schemas.openxmlformats.org/drawingml/2006/main" name="Office 테마">
  <a:themeElements>
    <a:clrScheme name="Office 테마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1399</TotalTime>
  <Words>734</Words>
  <Application>Microsoft Office PowerPoint</Application>
  <PresentationFormat>사용자 지정</PresentationFormat>
  <Paragraphs>148</Paragraphs>
  <Slides>12</Slides>
  <Notes>12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20" baseType="lpstr">
      <vt:lpstr>ＭＳ Ｐゴシック</vt:lpstr>
      <vt:lpstr>Stardos Stencil</vt:lpstr>
      <vt:lpstr>Malgun Gothic</vt:lpstr>
      <vt:lpstr>Malgun Gothic</vt:lpstr>
      <vt:lpstr>Arial</vt:lpstr>
      <vt:lpstr>Arial Black</vt:lpstr>
      <vt:lpstr>Calibri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VISIONMASTER</dc:creator>
  <cp:lastModifiedBy>park</cp:lastModifiedBy>
  <cp:revision>63</cp:revision>
  <dcterms:modified xsi:type="dcterms:W3CDTF">2020-10-20T13:25:13Z</dcterms:modified>
</cp:coreProperties>
</file>