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899650" cy="6875463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 고딕" panose="020B0503020000020004" pitchFamily="50" charset="-127"/>
      <p:regular r:id="rId20"/>
      <p:bold r:id="rId21"/>
    </p:embeddedFont>
    <p:embeddedFont>
      <p:font typeface="Stardos Stencil" panose="020B0600000101010101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8.png"/><Relationship Id="rId5" Type="http://schemas.openxmlformats.org/officeDocument/2006/relationships/image" Target="../media/image18.jpg"/><Relationship Id="rId10" Type="http://schemas.openxmlformats.org/officeDocument/2006/relationships/image" Target="../media/image7.png"/><Relationship Id="rId4" Type="http://schemas.openxmlformats.org/officeDocument/2006/relationships/image" Target="../media/image17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1.jpg"/><Relationship Id="rId10" Type="http://schemas.openxmlformats.org/officeDocument/2006/relationships/image" Target="../media/image8.png"/><Relationship Id="rId4" Type="http://schemas.openxmlformats.org/officeDocument/2006/relationships/image" Target="../media/image20.jp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3.jpg"/><Relationship Id="rId10" Type="http://schemas.openxmlformats.org/officeDocument/2006/relationships/image" Target="../media/image8.png"/><Relationship Id="rId4" Type="http://schemas.openxmlformats.org/officeDocument/2006/relationships/image" Target="../media/image22.jp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6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79402" y="1333814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97780" y="1249546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[Tập.7 ]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374" y="4028228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402" y="1750104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95892" y="1808396"/>
            <a:ext cx="5428006" cy="21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cộng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chợ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ko-KR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738104" y="5752527"/>
            <a:ext cx="1579072" cy="7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76283" y="5784416"/>
            <a:ext cx="2096961" cy="825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23"/>
          <p:cNvGrpSpPr/>
          <p:nvPr/>
        </p:nvGrpSpPr>
        <p:grpSpPr>
          <a:xfrm>
            <a:off x="1161325" y="1146496"/>
            <a:ext cx="4806315" cy="1569720"/>
            <a:chOff x="1250315" y="1675936"/>
            <a:chExt cx="4806315" cy="1569720"/>
          </a:xfrm>
        </p:grpSpPr>
        <p:sp>
          <p:nvSpPr>
            <p:cNvPr id="345" name="Google Shape;345;p23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6" name="Google Shape;346;p23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47" name="Google Shape;347;p23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8" name="Google Shape;348;p23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49" name="Google Shape;349;p23"/>
          <p:cNvGrpSpPr/>
          <p:nvPr/>
        </p:nvGrpSpPr>
        <p:grpSpPr>
          <a:xfrm>
            <a:off x="1107290" y="4441867"/>
            <a:ext cx="4806315" cy="1569720"/>
            <a:chOff x="1250315" y="4994906"/>
            <a:chExt cx="4806315" cy="1569720"/>
          </a:xfrm>
        </p:grpSpPr>
        <p:sp>
          <p:nvSpPr>
            <p:cNvPr id="350" name="Google Shape;350;p23"/>
            <p:cNvSpPr/>
            <p:nvPr/>
          </p:nvSpPr>
          <p:spPr>
            <a:xfrm rot="10800000" flipH="1">
              <a:off x="3127454" y="499490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ko-KR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23"/>
            <p:cNvGrpSpPr/>
            <p:nvPr/>
          </p:nvGrpSpPr>
          <p:grpSpPr>
            <a:xfrm>
              <a:off x="1250315" y="6053455"/>
              <a:ext cx="4806315" cy="0"/>
              <a:chOff x="1250315" y="6053455"/>
              <a:chExt cx="4806315" cy="0"/>
            </a:xfrm>
          </p:grpSpPr>
          <p:cxnSp>
            <p:nvCxnSpPr>
              <p:cNvPr id="352" name="Google Shape;352;p23"/>
              <p:cNvCxnSpPr/>
              <p:nvPr/>
            </p:nvCxnSpPr>
            <p:spPr>
              <a:xfrm>
                <a:off x="125031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23"/>
              <p:cNvCxnSpPr/>
              <p:nvPr/>
            </p:nvCxnSpPr>
            <p:spPr>
              <a:xfrm>
                <a:off x="4128135" y="605345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54" name="Google Shape;35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416" y="136759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/>
          <p:nvPr/>
        </p:nvSpPr>
        <p:spPr>
          <a:xfrm>
            <a:off x="611909" y="1904424"/>
            <a:ext cx="5811838" cy="337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hoảng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sợ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gặp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trung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tâm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mại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hau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toà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ko-KR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endParaRPr sz="16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lối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đèn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nghe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thấy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tĩnh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Nghiêm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ống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khói</a:t>
            </a:r>
            <a:r>
              <a:rPr 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3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3"/>
          <p:cNvPicPr preferRelativeResize="0"/>
          <p:nvPr/>
        </p:nvPicPr>
        <p:blipFill rotWithShape="1">
          <a:blip r:embed="rId5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3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62" name="Google Shape;362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23"/>
          <p:cNvSpPr/>
          <p:nvPr/>
        </p:nvSpPr>
        <p:spPr>
          <a:xfrm>
            <a:off x="1720117" y="230674"/>
            <a:ext cx="647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9086A3D6-7918-4282-92AC-A34E9548FE0B}"/>
              </a:ext>
            </a:extLst>
          </p:cNvPr>
          <p:cNvSpPr/>
          <p:nvPr/>
        </p:nvSpPr>
        <p:spPr>
          <a:xfrm>
            <a:off x="390528" y="28077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429699C-42E9-429E-BCF5-1B4A7A81D5D2}"/>
              </a:ext>
            </a:extLst>
          </p:cNvPr>
          <p:cNvSpPr/>
          <p:nvPr/>
        </p:nvSpPr>
        <p:spPr>
          <a:xfrm>
            <a:off x="-2285939" y="26810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4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4"/>
          <p:cNvPicPr preferRelativeResize="0"/>
          <p:nvPr/>
        </p:nvPicPr>
        <p:blipFill rotWithShape="1">
          <a:blip r:embed="rId4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52;p25">
            <a:extLst>
              <a:ext uri="{FF2B5EF4-FFF2-40B4-BE49-F238E27FC236}">
                <a16:creationId xmlns:a16="http://schemas.microsoft.com/office/drawing/2014/main" id="{E8970312-CC0B-4466-8501-7ADFFF61A0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1086"/>
          <a:stretch/>
        </p:blipFill>
        <p:spPr>
          <a:xfrm>
            <a:off x="954094" y="2532959"/>
            <a:ext cx="8243694" cy="28511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11B00A8-D012-47D7-815E-80FABC1CEF9B}"/>
              </a:ext>
            </a:extLst>
          </p:cNvPr>
          <p:cNvSpPr/>
          <p:nvPr/>
        </p:nvSpPr>
        <p:spPr>
          <a:xfrm>
            <a:off x="1532963" y="4567948"/>
            <a:ext cx="700010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Giáo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dục</a:t>
            </a:r>
            <a:r>
              <a:rPr lang="en-US" altLang="ko-KR" sz="1600" dirty="0"/>
              <a:t> an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phòng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và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chữa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cháy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nền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tảng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của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hạnh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phúc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dân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85C9085-80C6-43B9-88C5-26F85CEC4BF2}"/>
              </a:ext>
            </a:extLst>
          </p:cNvPr>
          <p:cNvSpPr/>
          <p:nvPr/>
        </p:nvSpPr>
        <p:spPr>
          <a:xfrm>
            <a:off x="1073844" y="233859"/>
            <a:ext cx="83644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ko-KR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Hoả hoạn nơi công cộng (chợ lớn)</a:t>
            </a:r>
          </a:p>
        </p:txBody>
      </p:sp>
      <p:pic>
        <p:nvPicPr>
          <p:cNvPr id="11" name="그림 10" descr="그리기, 방이(가) 표시된 사진&#10;&#10;자동 생성된 설명">
            <a:extLst>
              <a:ext uri="{FF2B5EF4-FFF2-40B4-BE49-F238E27FC236}">
                <a16:creationId xmlns:a16="http://schemas.microsoft.com/office/drawing/2014/main" id="{510195F0-6950-4AEF-AF6D-32DE63063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3" y="184585"/>
            <a:ext cx="479558" cy="601112"/>
          </a:xfrm>
          <a:prstGeom prst="rect">
            <a:avLst/>
          </a:prstGeom>
          <a:ln w="127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218521" y="-14653"/>
                          <a:pt x="376384" y="-35889"/>
                          <a:pt x="479558" y="0"/>
                        </a:cubicBezTo>
                        <a:cubicBezTo>
                          <a:pt x="481126" y="141426"/>
                          <a:pt x="485791" y="326937"/>
                          <a:pt x="479558" y="601112"/>
                        </a:cubicBezTo>
                        <a:cubicBezTo>
                          <a:pt x="260794" y="607194"/>
                          <a:pt x="101847" y="629461"/>
                          <a:pt x="0" y="601112"/>
                        </a:cubicBezTo>
                        <a:cubicBezTo>
                          <a:pt x="-1187" y="315651"/>
                          <a:pt x="-37187" y="27693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20004" y="40794"/>
                          <a:pt x="246949" y="6245"/>
                          <a:pt x="479558" y="0"/>
                        </a:cubicBezTo>
                        <a:cubicBezTo>
                          <a:pt x="532230" y="117319"/>
                          <a:pt x="440309" y="418497"/>
                          <a:pt x="479558" y="601112"/>
                        </a:cubicBezTo>
                        <a:cubicBezTo>
                          <a:pt x="424455" y="643324"/>
                          <a:pt x="139205" y="610686"/>
                          <a:pt x="0" y="601112"/>
                        </a:cubicBezTo>
                        <a:cubicBezTo>
                          <a:pt x="-51013" y="515991"/>
                          <a:pt x="51196" y="2295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951567" y="2745037"/>
            <a:ext cx="7735569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dò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động_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Đèn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sz="2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thang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máy_</a:t>
            </a: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7p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221613" y="1726322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vi-VN" altLang="ko-K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 hoạn nơi công cộng (chợ lớn)</a:t>
            </a:r>
            <a:endParaRPr lang="vi-VN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8" name="Google Shape;118;p14"/>
          <p:cNvSpPr/>
          <p:nvPr/>
        </p:nvSpPr>
        <p:spPr>
          <a:xfrm>
            <a:off x="1932482" y="1334098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-KR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[Tập.7 ]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2458" y="5575483"/>
            <a:ext cx="4075614" cy="1192107"/>
            <a:chOff x="5717106" y="5611499"/>
            <a:chExt cx="4075614" cy="1192107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CB33F781-9D4D-43FE-B2F0-43EF723867DE}"/>
              </a:ext>
            </a:extLst>
          </p:cNvPr>
          <p:cNvSpPr/>
          <p:nvPr/>
        </p:nvSpPr>
        <p:spPr>
          <a:xfrm>
            <a:off x="7987553" y="143435"/>
            <a:ext cx="1837765" cy="775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Google Shape;146;p15">
            <a:extLst>
              <a:ext uri="{FF2B5EF4-FFF2-40B4-BE49-F238E27FC236}">
                <a16:creationId xmlns:a16="http://schemas.microsoft.com/office/drawing/2014/main" id="{44F47F8A-7726-4EE3-BAC4-112C1BC599A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0253" t="25786" r="34816" b="25282"/>
          <a:stretch/>
        </p:blipFill>
        <p:spPr>
          <a:xfrm>
            <a:off x="8291697" y="222879"/>
            <a:ext cx="1490757" cy="74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7;p15">
            <a:extLst>
              <a:ext uri="{FF2B5EF4-FFF2-40B4-BE49-F238E27FC236}">
                <a16:creationId xmlns:a16="http://schemas.microsoft.com/office/drawing/2014/main" id="{67E9A8CC-DBDD-4C38-80C0-F7EC71953E6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60069" y="284193"/>
            <a:ext cx="1979680" cy="77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66" name="Google Shape;166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8" name="Google Shape;168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6"/>
          <p:cNvGrpSpPr/>
          <p:nvPr/>
        </p:nvGrpSpPr>
        <p:grpSpPr>
          <a:xfrm>
            <a:off x="1116133" y="4866263"/>
            <a:ext cx="4871979" cy="1569660"/>
            <a:chOff x="1467074" y="5652333"/>
            <a:chExt cx="4443018" cy="1408591"/>
          </a:xfrm>
        </p:grpSpPr>
        <p:sp>
          <p:nvSpPr>
            <p:cNvPr id="171" name="Google Shape;171;p16"/>
            <p:cNvSpPr/>
            <p:nvPr/>
          </p:nvSpPr>
          <p:spPr>
            <a:xfrm rot="10800000" flipH="1">
              <a:off x="3242535" y="5652333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16"/>
            <p:cNvGrpSpPr/>
            <p:nvPr/>
          </p:nvGrpSpPr>
          <p:grpSpPr>
            <a:xfrm>
              <a:off x="1467074" y="6620412"/>
              <a:ext cx="4443018" cy="16556"/>
              <a:chOff x="1467074" y="6620412"/>
              <a:chExt cx="4443018" cy="16556"/>
            </a:xfrm>
          </p:grpSpPr>
          <p:cxnSp>
            <p:nvCxnSpPr>
              <p:cNvPr id="173" name="Google Shape;173;p16"/>
              <p:cNvCxnSpPr/>
              <p:nvPr/>
            </p:nvCxnSpPr>
            <p:spPr>
              <a:xfrm>
                <a:off x="1467074" y="663696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6"/>
              <p:cNvCxnSpPr/>
              <p:nvPr/>
            </p:nvCxnSpPr>
            <p:spPr>
              <a:xfrm>
                <a:off x="3981597" y="662041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2</a:t>
            </a:r>
            <a:endParaRPr dirty="0"/>
          </a:p>
        </p:txBody>
      </p:sp>
      <p:sp>
        <p:nvSpPr>
          <p:cNvPr id="176" name="Google Shape;176;p16"/>
          <p:cNvSpPr/>
          <p:nvPr/>
        </p:nvSpPr>
        <p:spPr>
          <a:xfrm>
            <a:off x="418216" y="23024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973899" y="21464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dò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1129045" y="1730963"/>
            <a:ext cx="4949700" cy="3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trung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tâm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mại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giải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nhằm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thú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khách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hàng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tình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xây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dựng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cấu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trúc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ít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vào,đường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chuyển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dài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phức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tạp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này,chúng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trước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thang,cửa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khu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vực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5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5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6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183" name="Google Shape;183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6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3</a:t>
            </a:r>
            <a:endParaRPr dirty="0"/>
          </a:p>
        </p:txBody>
      </p:sp>
      <p:pic>
        <p:nvPicPr>
          <p:cNvPr id="197" name="Google Shape;197;p17"/>
          <p:cNvPicPr preferRelativeResize="0"/>
          <p:nvPr/>
        </p:nvPicPr>
        <p:blipFill rotWithShape="1">
          <a:blip r:embed="rId4">
            <a:alphaModFix/>
          </a:blip>
          <a:srcRect r="2077"/>
          <a:stretch/>
        </p:blipFill>
        <p:spPr>
          <a:xfrm>
            <a:off x="1282625" y="3314267"/>
            <a:ext cx="3441785" cy="226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8" name="Google Shape;198;p17"/>
          <p:cNvSpPr/>
          <p:nvPr/>
        </p:nvSpPr>
        <p:spPr>
          <a:xfrm>
            <a:off x="1129134" y="1591367"/>
            <a:ext cx="7872280" cy="1700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Hệ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thống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toà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nhiệt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khói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toả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nhằm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đưa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cảnh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tức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ko-KR" sz="20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9013" y="3361826"/>
            <a:ext cx="3641345" cy="21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2" name="Google Shape;202;p17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7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06" name="Google Shape;206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7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76;p16">
            <a:extLst>
              <a:ext uri="{FF2B5EF4-FFF2-40B4-BE49-F238E27FC236}">
                <a16:creationId xmlns:a16="http://schemas.microsoft.com/office/drawing/2014/main" id="{C0AC25E3-412D-4A3F-8FEB-5FD9745A11CE}"/>
              </a:ext>
            </a:extLst>
          </p:cNvPr>
          <p:cNvSpPr/>
          <p:nvPr/>
        </p:nvSpPr>
        <p:spPr>
          <a:xfrm>
            <a:off x="418216" y="23024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7;p16">
            <a:extLst>
              <a:ext uri="{FF2B5EF4-FFF2-40B4-BE49-F238E27FC236}">
                <a16:creationId xmlns:a16="http://schemas.microsoft.com/office/drawing/2014/main" id="{CA85C7C0-FCFF-4A76-9A2C-F1F3D0F54EE0}"/>
              </a:ext>
            </a:extLst>
          </p:cNvPr>
          <p:cNvSpPr/>
          <p:nvPr/>
        </p:nvSpPr>
        <p:spPr>
          <a:xfrm>
            <a:off x="973899" y="21464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dò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B4AD4A69-3A82-4150-A6C5-F51FA6FA4957}"/>
              </a:ext>
            </a:extLst>
          </p:cNvPr>
          <p:cNvSpPr/>
          <p:nvPr/>
        </p:nvSpPr>
        <p:spPr>
          <a:xfrm>
            <a:off x="1052331" y="180077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4</a:t>
            </a:r>
            <a:endParaRPr dirty="0"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361" y="1914742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5811" y="2198879"/>
            <a:ext cx="2228215" cy="188771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24" name="Google Shape;224;p18"/>
          <p:cNvSpPr/>
          <p:nvPr/>
        </p:nvSpPr>
        <p:spPr>
          <a:xfrm>
            <a:off x="2765438" y="1227900"/>
            <a:ext cx="49818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18"/>
          <p:cNvCxnSpPr/>
          <p:nvPr/>
        </p:nvCxnSpPr>
        <p:spPr>
          <a:xfrm>
            <a:off x="3618847" y="2031630"/>
            <a:ext cx="0" cy="22046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18"/>
          <p:cNvCxnSpPr/>
          <p:nvPr/>
        </p:nvCxnSpPr>
        <p:spPr>
          <a:xfrm>
            <a:off x="6690616" y="2022307"/>
            <a:ext cx="0" cy="22046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7" name="Google Shape;22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3584" y="1878124"/>
            <a:ext cx="2609333" cy="248340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8" name="Google Shape;228;p18"/>
          <p:cNvSpPr/>
          <p:nvPr/>
        </p:nvSpPr>
        <p:spPr>
          <a:xfrm>
            <a:off x="1558791" y="4210337"/>
            <a:ext cx="1077539" cy="4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Máy nhiệt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908350" y="4667849"/>
            <a:ext cx="2347116" cy="142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cháy,khi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vượt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định,bộ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phận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biến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4622728" y="4210338"/>
            <a:ext cx="1282723" cy="4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Máy khói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3835717" y="4655972"/>
            <a:ext cx="2589170" cy="10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lỗ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khói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cảnh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7891850" y="4214729"/>
            <a:ext cx="1282723" cy="43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ko-KR" sz="1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Thị lực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7026000" y="4665470"/>
            <a:ext cx="22845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cảnh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triển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riêng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dành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khiếm</a:t>
            </a:r>
            <a:r>
              <a:rPr lang="ko-KR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thính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8"/>
          <p:cNvPicPr preferRelativeResize="0"/>
          <p:nvPr/>
        </p:nvPicPr>
        <p:blipFill rotWithShape="1">
          <a:blip r:embed="rId7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8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38" name="Google Shape;238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8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176;p16">
            <a:extLst>
              <a:ext uri="{FF2B5EF4-FFF2-40B4-BE49-F238E27FC236}">
                <a16:creationId xmlns:a16="http://schemas.microsoft.com/office/drawing/2014/main" id="{262D3329-C666-4C22-8920-588167EBAE61}"/>
              </a:ext>
            </a:extLst>
          </p:cNvPr>
          <p:cNvSpPr/>
          <p:nvPr/>
        </p:nvSpPr>
        <p:spPr>
          <a:xfrm>
            <a:off x="418216" y="23024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77;p16">
            <a:extLst>
              <a:ext uri="{FF2B5EF4-FFF2-40B4-BE49-F238E27FC236}">
                <a16:creationId xmlns:a16="http://schemas.microsoft.com/office/drawing/2014/main" id="{ED7570FA-908A-492E-AC2B-9126F828AB9C}"/>
              </a:ext>
            </a:extLst>
          </p:cNvPr>
          <p:cNvSpPr/>
          <p:nvPr/>
        </p:nvSpPr>
        <p:spPr>
          <a:xfrm>
            <a:off x="973899" y="214641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dò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E7E3C37-1300-45BC-9D27-96F30B63E206}"/>
              </a:ext>
            </a:extLst>
          </p:cNvPr>
          <p:cNvSpPr/>
          <p:nvPr/>
        </p:nvSpPr>
        <p:spPr>
          <a:xfrm>
            <a:off x="3224695" y="1342221"/>
            <a:ext cx="3433482" cy="443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endParaRPr lang="en-US" altLang="ko-KR"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72DBEA60-D6A2-4916-9998-6160B989A496}"/>
              </a:ext>
            </a:extLst>
          </p:cNvPr>
          <p:cNvSpPr/>
          <p:nvPr/>
        </p:nvSpPr>
        <p:spPr>
          <a:xfrm>
            <a:off x="1260447" y="439052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다이아몬드 27">
            <a:extLst>
              <a:ext uri="{FF2B5EF4-FFF2-40B4-BE49-F238E27FC236}">
                <a16:creationId xmlns:a16="http://schemas.microsoft.com/office/drawing/2014/main" id="{3CEF9557-4411-4B58-A32E-6DE716481B85}"/>
              </a:ext>
            </a:extLst>
          </p:cNvPr>
          <p:cNvSpPr/>
          <p:nvPr/>
        </p:nvSpPr>
        <p:spPr>
          <a:xfrm>
            <a:off x="4367951" y="439454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다이아몬드 27">
            <a:extLst>
              <a:ext uri="{FF2B5EF4-FFF2-40B4-BE49-F238E27FC236}">
                <a16:creationId xmlns:a16="http://schemas.microsoft.com/office/drawing/2014/main" id="{CCC8105E-B6DE-4E59-8728-B83E8AE1137D}"/>
              </a:ext>
            </a:extLst>
          </p:cNvPr>
          <p:cNvSpPr/>
          <p:nvPr/>
        </p:nvSpPr>
        <p:spPr>
          <a:xfrm>
            <a:off x="7663533" y="439052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/>
          <p:nvPr/>
        </p:nvSpPr>
        <p:spPr>
          <a:xfrm>
            <a:off x="357723" y="2392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859601" y="22360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Đèn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alt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4670015" y="2433494"/>
            <a:ext cx="5138100" cy="1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1">
                <a:solidFill>
                  <a:srgbClr val="002060"/>
                </a:solidFill>
              </a:rPr>
              <a:t>Đ</a:t>
            </a:r>
            <a:r>
              <a:rPr lang="ko-K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èn dẫn đường</a:t>
            </a:r>
            <a:br>
              <a:rPr lang="ko-K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nhiều loại đèn báo khác nhau như đèn báo khu vực thoát hiểm,lối thoát hiểm,cầu thang thoát hiềm,ghế thoát hiểm v..v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5</a:t>
            </a:r>
            <a:endParaRPr dirty="0"/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190" y="1683134"/>
            <a:ext cx="2763139" cy="184673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6346" y="3938040"/>
            <a:ext cx="2853861" cy="217274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</p:pic>
      <p:sp>
        <p:nvSpPr>
          <p:cNvPr id="257" name="Google Shape;257;p19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9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9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61" name="Google Shape;261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19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다이아몬드 27">
            <a:extLst>
              <a:ext uri="{FF2B5EF4-FFF2-40B4-BE49-F238E27FC236}">
                <a16:creationId xmlns:a16="http://schemas.microsoft.com/office/drawing/2014/main" id="{A133071F-77D3-425A-AFA3-E207CD5C9C9C}"/>
              </a:ext>
            </a:extLst>
          </p:cNvPr>
          <p:cNvSpPr/>
          <p:nvPr/>
        </p:nvSpPr>
        <p:spPr>
          <a:xfrm>
            <a:off x="5967253" y="264216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0"/>
          <p:cNvSpPr/>
          <p:nvPr/>
        </p:nvSpPr>
        <p:spPr>
          <a:xfrm>
            <a:off x="4681256" y="1955938"/>
            <a:ext cx="49740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Đèn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luôn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toàn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hướng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dân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tránh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nạn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6</a:t>
            </a:r>
            <a:endParaRPr dirty="0"/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484" y="1515950"/>
            <a:ext cx="3331689" cy="230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9" name="Google Shape;27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668" y="4007972"/>
            <a:ext cx="3331690" cy="2305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0" name="Google Shape;280;p20"/>
          <p:cNvSpPr/>
          <p:nvPr/>
        </p:nvSpPr>
        <p:spPr>
          <a:xfrm>
            <a:off x="4681256" y="4155188"/>
            <a:ext cx="49740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Đèn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thường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ở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hay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chiếu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nghỉ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hiển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thị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màu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xanh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ko-KR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cây</a:t>
            </a:r>
            <a:endParaRPr sz="20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0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20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85" name="Google Shape;285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20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51;p19">
            <a:extLst>
              <a:ext uri="{FF2B5EF4-FFF2-40B4-BE49-F238E27FC236}">
                <a16:creationId xmlns:a16="http://schemas.microsoft.com/office/drawing/2014/main" id="{474B0EF2-996B-498F-8C53-2622B5364F49}"/>
              </a:ext>
            </a:extLst>
          </p:cNvPr>
          <p:cNvSpPr/>
          <p:nvPr/>
        </p:nvSpPr>
        <p:spPr>
          <a:xfrm>
            <a:off x="357723" y="23921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52;p19">
            <a:extLst>
              <a:ext uri="{FF2B5EF4-FFF2-40B4-BE49-F238E27FC236}">
                <a16:creationId xmlns:a16="http://schemas.microsoft.com/office/drawing/2014/main" id="{47D987C1-7C65-4C42-8A75-FACF3C8DB971}"/>
              </a:ext>
            </a:extLst>
          </p:cNvPr>
          <p:cNvSpPr/>
          <p:nvPr/>
        </p:nvSpPr>
        <p:spPr>
          <a:xfrm>
            <a:off x="859601" y="223606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Đèn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ko-KR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o-KR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E5D8DCD9-4A64-4742-A1BD-43EB4A953D73}"/>
              </a:ext>
            </a:extLst>
          </p:cNvPr>
          <p:cNvSpPr/>
          <p:nvPr/>
        </p:nvSpPr>
        <p:spPr>
          <a:xfrm>
            <a:off x="4412876" y="218404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681DC755-EE67-4405-9F9E-A8F1DE22097E}"/>
              </a:ext>
            </a:extLst>
          </p:cNvPr>
          <p:cNvSpPr/>
          <p:nvPr/>
        </p:nvSpPr>
        <p:spPr>
          <a:xfrm>
            <a:off x="4412876" y="437449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7</a:t>
            </a:r>
            <a:endParaRPr dirty="0"/>
          </a:p>
        </p:txBody>
      </p:sp>
      <p:sp>
        <p:nvSpPr>
          <p:cNvPr id="301" name="Google Shape;301;p21"/>
          <p:cNvSpPr/>
          <p:nvPr/>
        </p:nvSpPr>
        <p:spPr>
          <a:xfrm>
            <a:off x="4097996" y="1509483"/>
            <a:ext cx="5510400" cy="4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hoạn,nếu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khả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kẹt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chênh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lênh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suất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khí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khiến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dừng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thân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ống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khói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khí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độc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chuyển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nhanh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chóng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dàng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gây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ngạt</a:t>
            </a:r>
            <a:r>
              <a:rPr lang="ko-K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o-KR" sz="2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thở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48" y="3862284"/>
            <a:ext cx="2726423" cy="221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3" name="Google Shape;30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548" y="1436616"/>
            <a:ext cx="2726423" cy="23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4" name="Google Shape;304;p21"/>
          <p:cNvSpPr/>
          <p:nvPr/>
        </p:nvSpPr>
        <p:spPr>
          <a:xfrm>
            <a:off x="1266737" y="1367406"/>
            <a:ext cx="9899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6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1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09" name="Google Shape;309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2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2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98;p21">
            <a:extLst>
              <a:ext uri="{FF2B5EF4-FFF2-40B4-BE49-F238E27FC236}">
                <a16:creationId xmlns:a16="http://schemas.microsoft.com/office/drawing/2014/main" id="{2A2C29A1-0A27-49FA-BC10-645842198DA6}"/>
              </a:ext>
            </a:extLst>
          </p:cNvPr>
          <p:cNvSpPr/>
          <p:nvPr/>
        </p:nvSpPr>
        <p:spPr>
          <a:xfrm>
            <a:off x="325340" y="2368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99;p21">
            <a:extLst>
              <a:ext uri="{FF2B5EF4-FFF2-40B4-BE49-F238E27FC236}">
                <a16:creationId xmlns:a16="http://schemas.microsoft.com/office/drawing/2014/main" id="{E5987CD9-BEDC-46C2-A6CC-3A743FD27759}"/>
              </a:ext>
            </a:extLst>
          </p:cNvPr>
          <p:cNvSpPr/>
          <p:nvPr/>
        </p:nvSpPr>
        <p:spPr>
          <a:xfrm>
            <a:off x="896513" y="22128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vi-VN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Không được đi thang máy</a:t>
            </a:r>
            <a:endParaRPr lang="vi-V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altLang="ko-KR" dirty="0"/>
              <a:t>8</a:t>
            </a:r>
            <a:endParaRPr dirty="0"/>
          </a:p>
        </p:txBody>
      </p:sp>
      <p:pic>
        <p:nvPicPr>
          <p:cNvPr id="325" name="Google Shape;32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101" y="2046169"/>
            <a:ext cx="3594683" cy="330710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1960"/>
              </a:srgbClr>
            </a:outerShdw>
          </a:effectLst>
        </p:spPr>
      </p:pic>
      <p:sp>
        <p:nvSpPr>
          <p:cNvPr id="326" name="Google Shape;326;p22"/>
          <p:cNvSpPr/>
          <p:nvPr/>
        </p:nvSpPr>
        <p:spPr>
          <a:xfrm>
            <a:off x="4807257" y="2454643"/>
            <a:ext cx="5062200" cy="26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chạy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hiểm,hãy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rộng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luôn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rằng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thang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cực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kì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ích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tình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trạng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en-US" altLang="ko-K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cấp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2"/>
          <p:cNvPicPr preferRelativeResize="0"/>
          <p:nvPr/>
        </p:nvPicPr>
        <p:blipFill rotWithShape="1">
          <a:blip r:embed="rId5">
            <a:alphaModFix/>
          </a:blip>
          <a:srcRect l="40253" t="25786" r="34816" b="25282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2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31" name="Google Shape;331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22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ko-KR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ko-KR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98;p21">
            <a:extLst>
              <a:ext uri="{FF2B5EF4-FFF2-40B4-BE49-F238E27FC236}">
                <a16:creationId xmlns:a16="http://schemas.microsoft.com/office/drawing/2014/main" id="{68FAA401-ACBF-4CAB-9099-BAE21D1E8585}"/>
              </a:ext>
            </a:extLst>
          </p:cNvPr>
          <p:cNvSpPr/>
          <p:nvPr/>
        </p:nvSpPr>
        <p:spPr>
          <a:xfrm>
            <a:off x="325340" y="23689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99;p21">
            <a:extLst>
              <a:ext uri="{FF2B5EF4-FFF2-40B4-BE49-F238E27FC236}">
                <a16:creationId xmlns:a16="http://schemas.microsoft.com/office/drawing/2014/main" id="{3503551B-180A-4727-8FEE-014481626B2B}"/>
              </a:ext>
            </a:extLst>
          </p:cNvPr>
          <p:cNvSpPr/>
          <p:nvPr/>
        </p:nvSpPr>
        <p:spPr>
          <a:xfrm>
            <a:off x="896513" y="221288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vi-VN" altLang="ko-KR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Không được đi thang máy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10008A1-11A0-47D3-8933-785AECA722F1}"/>
              </a:ext>
            </a:extLst>
          </p:cNvPr>
          <p:cNvSpPr/>
          <p:nvPr/>
        </p:nvSpPr>
        <p:spPr>
          <a:xfrm>
            <a:off x="5279184" y="1908625"/>
            <a:ext cx="3801035" cy="435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đóng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thang!</a:t>
            </a:r>
            <a:endParaRPr lang="en-US" altLang="ko-KR"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다이아몬드 27">
            <a:extLst>
              <a:ext uri="{FF2B5EF4-FFF2-40B4-BE49-F238E27FC236}">
                <a16:creationId xmlns:a16="http://schemas.microsoft.com/office/drawing/2014/main" id="{CA9D1CAA-5051-4883-ADA6-2DA4DA9795FE}"/>
              </a:ext>
            </a:extLst>
          </p:cNvPr>
          <p:cNvSpPr/>
          <p:nvPr/>
        </p:nvSpPr>
        <p:spPr>
          <a:xfrm>
            <a:off x="4604731" y="262956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573</Words>
  <Application>Microsoft Office PowerPoint</Application>
  <PresentationFormat>사용자 지정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맑은 고딕</vt:lpstr>
      <vt:lpstr>맑은 고딕</vt:lpstr>
      <vt:lpstr>Stardos 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15</cp:revision>
  <dcterms:modified xsi:type="dcterms:W3CDTF">2020-10-20T13:41:26Z</dcterms:modified>
</cp:coreProperties>
</file>