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899650" cy="6875463"/>
  <p:notesSz cx="6858000" cy="9144000"/>
  <p:embeddedFontLst>
    <p:embeddedFont>
      <p:font typeface="Arial Black" panose="020B0A04020102020204" pitchFamily="34" charset="0"/>
      <p:regular r:id="rId18"/>
      <p:bold r:id="rId19"/>
    </p:embeddedFont>
    <p:embeddedFont>
      <p:font typeface="Stardos Stencil" panose="020B0600000101010101" charset="0"/>
      <p:regular r:id="rId20"/>
      <p:bold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맑은 고딕" panose="020B0503020000020004" pitchFamily="50" charset="-127"/>
      <p:regular r:id="rId26"/>
      <p:bold r:id="rId27"/>
    </p:embeddedFont>
    <p:embeddedFont>
      <p:font typeface="맑은 고딕" panose="020B0503020000020004" pitchFamily="50" charset="-127"/>
      <p:regular r:id="rId26"/>
      <p:bold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311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009604759@office.khu.ac.kr" initials="0" lastIdx="1" clrIdx="0">
    <p:extLst>
      <p:ext uri="{19B8F6BF-5375-455C-9EA6-DF929625EA0E}">
        <p15:presenceInfo xmlns:p15="http://schemas.microsoft.com/office/powerpoint/2012/main" userId="009604759@office.khu.ac.k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9" d="100"/>
          <a:sy n="159" d="100"/>
        </p:scale>
        <p:origin x="1470" y="150"/>
      </p:cViewPr>
      <p:guideLst>
        <p:guide orient="horz" pos="2165"/>
        <p:guide pos="311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7" name="Google Shape;27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3" name="Google Shape;30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3" name="Google Shape;32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1" name="Google Shape;34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8" name="Google Shape;35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3" name="Google Shape;38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슬라이드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742474" y="1125221"/>
            <a:ext cx="8414703" cy="2393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15"/>
              <a:buFont typeface="Calibri"/>
              <a:buNone/>
              <a:defRPr sz="6015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237456" y="3611210"/>
            <a:ext cx="7424738" cy="1659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406"/>
              <a:buNone/>
              <a:defRPr sz="2406"/>
            </a:lvl1pPr>
            <a:lvl2pPr lvl="1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None/>
              <a:defRPr sz="2004"/>
            </a:lvl2pPr>
            <a:lvl3pPr lvl="2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None/>
              <a:defRPr sz="1804"/>
            </a:lvl3pPr>
            <a:lvl4pPr lvl="3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4pPr>
            <a:lvl5pPr lvl="4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5pPr>
            <a:lvl6pPr lvl="5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6pPr>
            <a:lvl7pPr lvl="6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7pPr>
            <a:lvl8pPr lvl="7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8pPr>
            <a:lvl9pPr lvl="8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 dirty="0"/>
          </a:p>
        </p:txBody>
      </p:sp>
    </p:spTree>
  </p:cSld>
  <p:clrMapOvr>
    <a:masterClrMapping/>
  </p:clrMapOvr>
  <p:transition spd="med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텍스트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768616" y="-257741"/>
            <a:ext cx="4362418" cy="8538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 dirty="0"/>
          </a:p>
        </p:txBody>
      </p:sp>
    </p:spTree>
  </p:cSld>
  <p:clrMapOvr>
    <a:masterClrMapping/>
  </p:clrMapOvr>
  <p:transition spd="med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세로 제목 및 텍스트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5238425" y="2212067"/>
            <a:ext cx="5826637" cy="2134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907329" y="139329"/>
            <a:ext cx="5826637" cy="6280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 dirty="0"/>
          </a:p>
        </p:txBody>
      </p:sp>
    </p:spTree>
  </p:cSld>
  <p:clrMapOvr>
    <a:masterClrMapping/>
  </p:clrMapOvr>
  <p:transition spd="med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80601" y="1830274"/>
            <a:ext cx="8538448" cy="436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 dirty="0"/>
          </a:p>
        </p:txBody>
      </p:sp>
    </p:spTree>
  </p:cSld>
  <p:clrMapOvr>
    <a:masterClrMapping/>
  </p:clrMapOvr>
  <p:transition spd="med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구역 머리글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675445" y="1714093"/>
            <a:ext cx="8538448" cy="286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15"/>
              <a:buFont typeface="Calibri"/>
              <a:buNone/>
              <a:defRPr sz="6015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675445" y="4601151"/>
            <a:ext cx="8538448" cy="1504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406"/>
              <a:buNone/>
              <a:defRPr sz="2406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2005"/>
              <a:buNone/>
              <a:defRPr sz="2004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805"/>
              <a:buNone/>
              <a:defRPr sz="1804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 dirty="0"/>
          </a:p>
        </p:txBody>
      </p:sp>
    </p:spTree>
  </p:cSld>
  <p:clrMapOvr>
    <a:masterClrMapping/>
  </p:clrMapOvr>
  <p:transition spd="med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콘텐츠 2개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680601" y="1830274"/>
            <a:ext cx="4207351" cy="436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5011698" y="1830274"/>
            <a:ext cx="4207351" cy="436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 dirty="0"/>
          </a:p>
        </p:txBody>
      </p:sp>
    </p:spTree>
  </p:cSld>
  <p:clrMapOvr>
    <a:masterClrMapping/>
  </p:clrMapOvr>
  <p:transition spd="med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681890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681892" y="1685444"/>
            <a:ext cx="4188015" cy="826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406"/>
              <a:buNone/>
              <a:defRPr sz="2406" b="1"/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None/>
              <a:defRPr sz="2004" b="1"/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None/>
              <a:defRPr sz="1804" b="1"/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681892" y="2511454"/>
            <a:ext cx="4188015" cy="3693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5011698" y="1685444"/>
            <a:ext cx="4208641" cy="826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406"/>
              <a:buNone/>
              <a:defRPr sz="2406" b="1"/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None/>
              <a:defRPr sz="2004" b="1"/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None/>
              <a:defRPr sz="1804" b="1"/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5011698" y="2511454"/>
            <a:ext cx="4208641" cy="3693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 dirty="0"/>
          </a:p>
        </p:txBody>
      </p:sp>
    </p:spTree>
  </p:cSld>
  <p:clrMapOvr>
    <a:masterClrMapping/>
  </p:clrMapOvr>
  <p:transition spd="med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 dirty="0"/>
          </a:p>
        </p:txBody>
      </p:sp>
    </p:spTree>
  </p:cSld>
  <p:clrMapOvr>
    <a:masterClrMapping/>
  </p:clrMapOvr>
  <p:transition spd="med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 dirty="0"/>
          </a:p>
        </p:txBody>
      </p:sp>
    </p:spTree>
  </p:cSld>
  <p:clrMapOvr>
    <a:masterClrMapping/>
  </p:clrMapOvr>
  <p:transition spd="med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콘텐츠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681890" y="458364"/>
            <a:ext cx="3192895" cy="160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8"/>
              <a:buFont typeface="Calibri"/>
              <a:buNone/>
              <a:defRPr sz="320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4208641" y="989941"/>
            <a:ext cx="5011698" cy="4886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2308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3208"/>
              <a:buChar char="•"/>
              <a:defRPr sz="3208"/>
            </a:lvl1pPr>
            <a:lvl2pPr marL="914400" lvl="1" indent="-406844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807"/>
              <a:buChar char="•"/>
              <a:defRPr sz="2807"/>
            </a:lvl2pPr>
            <a:lvl3pPr marL="1371600" lvl="2" indent="-381381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406"/>
              <a:buChar char="•"/>
              <a:defRPr sz="2406"/>
            </a:lvl3pPr>
            <a:lvl4pPr marL="1828800" lvl="3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4pPr>
            <a:lvl5pPr marL="2286000" lvl="4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5pPr>
            <a:lvl6pPr marL="2743200" lvl="5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6pPr>
            <a:lvl7pPr marL="3200400" lvl="6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7pPr>
            <a:lvl8pPr marL="3657600" lvl="7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8pPr>
            <a:lvl9pPr marL="4114800" lvl="8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681890" y="2062639"/>
            <a:ext cx="3192895" cy="3821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404"/>
              <a:buNone/>
              <a:defRPr sz="1404"/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203"/>
              <a:buNone/>
              <a:defRPr sz="1203"/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 dirty="0"/>
          </a:p>
        </p:txBody>
      </p:sp>
    </p:spTree>
  </p:cSld>
  <p:clrMapOvr>
    <a:masterClrMapping/>
  </p:clrMapOvr>
  <p:transition spd="med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그림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681890" y="458364"/>
            <a:ext cx="3192895" cy="160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8"/>
              <a:buFont typeface="Calibri"/>
              <a:buNone/>
              <a:defRPr sz="320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4208641" y="989941"/>
            <a:ext cx="5011698" cy="4886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3208"/>
              <a:buFont typeface="Arial"/>
              <a:buNone/>
              <a:defRPr sz="32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807"/>
              <a:buFont typeface="Arial"/>
              <a:buNone/>
              <a:defRPr sz="28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406"/>
              <a:buFont typeface="Arial"/>
              <a:buNone/>
              <a:defRPr sz="24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681890" y="2062639"/>
            <a:ext cx="3192895" cy="3821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404"/>
              <a:buNone/>
              <a:defRPr sz="1404"/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203"/>
              <a:buNone/>
              <a:defRPr sz="1203"/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 dirty="0"/>
          </a:p>
        </p:txBody>
      </p:sp>
    </p:spTree>
  </p:cSld>
  <p:clrMapOvr>
    <a:masterClrMapping/>
  </p:clrMapOvr>
  <p:transition spd="med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11"/>
              <a:buFont typeface="Calibri"/>
              <a:buNone/>
              <a:defRPr sz="441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80601" y="1830274"/>
            <a:ext cx="8538448" cy="436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844" algn="l" rtl="0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807"/>
              <a:buFont typeface="Arial"/>
              <a:buChar char="•"/>
              <a:defRPr sz="28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381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406"/>
              <a:buFont typeface="Arial"/>
              <a:buChar char="•"/>
              <a:defRPr sz="24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9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Char char="•"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med">
    <p:push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15.png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22.jpg"/><Relationship Id="rId10" Type="http://schemas.openxmlformats.org/officeDocument/2006/relationships/image" Target="../media/image8.png"/><Relationship Id="rId4" Type="http://schemas.openxmlformats.org/officeDocument/2006/relationships/image" Target="../media/image21.jpg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24.jpg"/><Relationship Id="rId10" Type="http://schemas.openxmlformats.org/officeDocument/2006/relationships/image" Target="../media/image8.png"/><Relationship Id="rId4" Type="http://schemas.openxmlformats.org/officeDocument/2006/relationships/image" Target="../media/image23.jpg"/><Relationship Id="rId9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26.jpg"/><Relationship Id="rId10" Type="http://schemas.openxmlformats.org/officeDocument/2006/relationships/image" Target="../media/image8.png"/><Relationship Id="rId4" Type="http://schemas.openxmlformats.org/officeDocument/2006/relationships/image" Target="../media/image25.jpg"/><Relationship Id="rId9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27.png"/><Relationship Id="rId9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11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slide" Target="slide3.xml"/><Relationship Id="rId10" Type="http://schemas.openxmlformats.org/officeDocument/2006/relationships/image" Target="../media/image8.png"/><Relationship Id="rId4" Type="http://schemas.openxmlformats.org/officeDocument/2006/relationships/image" Target="../media/image14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15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17.jpg"/><Relationship Id="rId10" Type="http://schemas.openxmlformats.org/officeDocument/2006/relationships/image" Target="../media/image8.png"/><Relationship Id="rId4" Type="http://schemas.openxmlformats.org/officeDocument/2006/relationships/image" Target="../media/image16.jp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18.jp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19.jp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20.jp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/>
          <p:nvPr/>
        </p:nvSpPr>
        <p:spPr>
          <a:xfrm>
            <a:off x="383209" y="1532095"/>
            <a:ext cx="1407491" cy="36933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3"/>
          <p:cNvSpPr/>
          <p:nvPr/>
        </p:nvSpPr>
        <p:spPr>
          <a:xfrm>
            <a:off x="30757" y="1459375"/>
            <a:ext cx="204891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0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[</a:t>
            </a:r>
            <a:r>
              <a:rPr lang="en-CA" altLang="ko-KR" sz="20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Epizod.4</a:t>
            </a:r>
            <a:r>
              <a:rPr lang="ko-KR" sz="20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]</a:t>
            </a:r>
            <a:endParaRPr sz="2000" b="1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/>
          <p:cNvSpPr/>
          <p:nvPr/>
        </p:nvSpPr>
        <p:spPr>
          <a:xfrm>
            <a:off x="182881" y="118872"/>
            <a:ext cx="2459736" cy="7315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/>
          <p:nvPr/>
        </p:nvSpPr>
        <p:spPr>
          <a:xfrm>
            <a:off x="8831485" y="118872"/>
            <a:ext cx="972273" cy="323377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3"/>
          <p:cNvSpPr/>
          <p:nvPr/>
        </p:nvSpPr>
        <p:spPr>
          <a:xfrm>
            <a:off x="182880" y="6328102"/>
            <a:ext cx="3775662" cy="544011"/>
          </a:xfrm>
          <a:prstGeom prst="rect">
            <a:avLst/>
          </a:prstGeom>
          <a:solidFill>
            <a:srgbClr val="A3D8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1181" y="3825293"/>
            <a:ext cx="5145087" cy="49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3209" y="1946188"/>
            <a:ext cx="5145087" cy="49213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3"/>
          <p:cNvSpPr/>
          <p:nvPr/>
        </p:nvSpPr>
        <p:spPr>
          <a:xfrm>
            <a:off x="-1930899" y="1856661"/>
            <a:ext cx="9541698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en-US" altLang="ko-KR" sz="60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Yong'in</a:t>
            </a:r>
            <a:endParaRPr lang="en-US" altLang="ko-KR" sz="6000" b="1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r>
              <a:rPr lang="en-US" altLang="ko-KR" sz="60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yotoqxona</a:t>
            </a:r>
            <a:endParaRPr dirty="0"/>
          </a:p>
        </p:txBody>
      </p:sp>
      <p:pic>
        <p:nvPicPr>
          <p:cNvPr id="104" name="Google Shape;104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18165" y="1073791"/>
            <a:ext cx="3226250" cy="3449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그림 12">
            <a:extLst>
              <a:ext uri="{FF2B5EF4-FFF2-40B4-BE49-F238E27FC236}">
                <a16:creationId xmlns:a16="http://schemas.microsoft.com/office/drawing/2014/main" id="{6A2EDA94-1BBC-4013-99E5-42E052E33C4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1038631" y="5320384"/>
            <a:ext cx="1937053" cy="974326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6E0F26F7-23FE-40DE-9E90-A94B41EE26C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8130" y="5334185"/>
            <a:ext cx="2572348" cy="1012609"/>
          </a:xfrm>
          <a:prstGeom prst="rect">
            <a:avLst/>
          </a:prstGeom>
        </p:spPr>
      </p:pic>
      <p:pic>
        <p:nvPicPr>
          <p:cNvPr id="21" name="Google Shape;88;p13">
            <a:extLst>
              <a:ext uri="{FF2B5EF4-FFF2-40B4-BE49-F238E27FC236}">
                <a16:creationId xmlns:a16="http://schemas.microsoft.com/office/drawing/2014/main" id="{482C45E0-9AE5-4953-8528-6819D9BABF3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2264" t="95489" r="-52264"/>
          <a:stretch/>
        </p:blipFill>
        <p:spPr>
          <a:xfrm>
            <a:off x="5172635" y="6565392"/>
            <a:ext cx="9897192" cy="31007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" name="Group 33">
            <a:extLst>
              <a:ext uri="{FF2B5EF4-FFF2-40B4-BE49-F238E27FC236}">
                <a16:creationId xmlns:a16="http://schemas.microsoft.com/office/drawing/2014/main" id="{77A95532-A351-446B-9B15-620205429A6D}"/>
              </a:ext>
            </a:extLst>
          </p:cNvPr>
          <p:cNvGrpSpPr/>
          <p:nvPr/>
        </p:nvGrpSpPr>
        <p:grpSpPr>
          <a:xfrm>
            <a:off x="6763937" y="5563545"/>
            <a:ext cx="3057360" cy="1227210"/>
            <a:chOff x="235011" y="5578393"/>
            <a:chExt cx="3057360" cy="1227210"/>
          </a:xfrm>
        </p:grpSpPr>
        <p:grpSp>
          <p:nvGrpSpPr>
            <p:cNvPr id="27" name="Google Shape;98;p1">
              <a:extLst>
                <a:ext uri="{FF2B5EF4-FFF2-40B4-BE49-F238E27FC236}">
                  <a16:creationId xmlns:a16="http://schemas.microsoft.com/office/drawing/2014/main" id="{602893AE-3001-49C7-A260-9F956592886F}"/>
                </a:ext>
              </a:extLst>
            </p:cNvPr>
            <p:cNvGrpSpPr/>
            <p:nvPr/>
          </p:nvGrpSpPr>
          <p:grpSpPr>
            <a:xfrm>
              <a:off x="348878" y="5578393"/>
              <a:ext cx="2820276" cy="967193"/>
              <a:chOff x="420304" y="5584560"/>
              <a:chExt cx="2820276" cy="967193"/>
            </a:xfrm>
          </p:grpSpPr>
          <p:grpSp>
            <p:nvGrpSpPr>
              <p:cNvPr id="32" name="Google Shape;99;p1">
                <a:extLst>
                  <a:ext uri="{FF2B5EF4-FFF2-40B4-BE49-F238E27FC236}">
                    <a16:creationId xmlns:a16="http://schemas.microsoft.com/office/drawing/2014/main" id="{497ADC0B-B63B-4A5F-9ACE-FFC83F0EA399}"/>
                  </a:ext>
                </a:extLst>
              </p:cNvPr>
              <p:cNvGrpSpPr/>
              <p:nvPr/>
            </p:nvGrpSpPr>
            <p:grpSpPr>
              <a:xfrm>
                <a:off x="1097108" y="5910484"/>
                <a:ext cx="1240472" cy="641269"/>
                <a:chOff x="1109808" y="5910484"/>
                <a:chExt cx="1240472" cy="641269"/>
              </a:xfrm>
            </p:grpSpPr>
            <p:pic>
              <p:nvPicPr>
                <p:cNvPr id="35" name="Google Shape;100;p1">
                  <a:extLst>
                    <a:ext uri="{FF2B5EF4-FFF2-40B4-BE49-F238E27FC236}">
                      <a16:creationId xmlns:a16="http://schemas.microsoft.com/office/drawing/2014/main" id="{A1E6CB3E-FEC2-4AF3-9565-E2BEDA47FF16}"/>
                    </a:ext>
                  </a:extLst>
                </p:cNvPr>
                <p:cNvPicPr preferRelativeResize="0"/>
                <p:nvPr/>
              </p:nvPicPr>
              <p:blipFill rotWithShape="1">
                <a:blip r:embed="rId8">
                  <a:alphaModFix/>
                </a:blip>
                <a:srcRect b="21559"/>
                <a:stretch/>
              </p:blipFill>
              <p:spPr>
                <a:xfrm>
                  <a:off x="1109808" y="5910484"/>
                  <a:ext cx="563385" cy="64126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6" name="Google Shape;101;p1">
                  <a:extLst>
                    <a:ext uri="{FF2B5EF4-FFF2-40B4-BE49-F238E27FC236}">
                      <a16:creationId xmlns:a16="http://schemas.microsoft.com/office/drawing/2014/main" id="{EF915941-17E1-43FE-833B-B399334BC048}"/>
                    </a:ext>
                  </a:extLst>
                </p:cNvPr>
                <p:cNvPicPr preferRelativeResize="0"/>
                <p:nvPr/>
              </p:nvPicPr>
              <p:blipFill rotWithShape="1">
                <a:blip r:embed="rId9">
                  <a:alphaModFix/>
                </a:blip>
                <a:srcRect b="21719"/>
                <a:stretch/>
              </p:blipFill>
              <p:spPr>
                <a:xfrm>
                  <a:off x="1769132" y="5910484"/>
                  <a:ext cx="581148" cy="64126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33" name="Google Shape;102;p1">
                <a:extLst>
                  <a:ext uri="{FF2B5EF4-FFF2-40B4-BE49-F238E27FC236}">
                    <a16:creationId xmlns:a16="http://schemas.microsoft.com/office/drawing/2014/main" id="{17F42414-621A-4792-8AFB-4AF668666497}"/>
                  </a:ext>
                </a:extLst>
              </p:cNvPr>
              <p:cNvPicPr preferRelativeResize="0"/>
              <p:nvPr/>
            </p:nvPicPr>
            <p:blipFill rotWithShape="1">
              <a:blip r:embed="rId10">
                <a:alphaModFix/>
              </a:blip>
              <a:srcRect b="21156"/>
              <a:stretch/>
            </p:blipFill>
            <p:spPr>
              <a:xfrm>
                <a:off x="420304" y="5907187"/>
                <a:ext cx="580865" cy="64456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4" name="Google Shape;103;p1">
                <a:extLst>
                  <a:ext uri="{FF2B5EF4-FFF2-40B4-BE49-F238E27FC236}">
                    <a16:creationId xmlns:a16="http://schemas.microsoft.com/office/drawing/2014/main" id="{8C975CD9-B074-4BA4-A4C9-A70B85F8BA78}"/>
                  </a:ext>
                </a:extLst>
              </p:cNvPr>
              <p:cNvPicPr preferRelativeResize="0"/>
              <p:nvPr/>
            </p:nvPicPr>
            <p:blipFill rotWithShape="1">
              <a:blip r:embed="rId11">
                <a:alphaModFix/>
              </a:blip>
              <a:srcRect t="1" b="24219"/>
              <a:stretch/>
            </p:blipFill>
            <p:spPr>
              <a:xfrm>
                <a:off x="2464786" y="5584560"/>
                <a:ext cx="775794" cy="89483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8" name="직사각형 21">
              <a:extLst>
                <a:ext uri="{FF2B5EF4-FFF2-40B4-BE49-F238E27FC236}">
                  <a16:creationId xmlns:a16="http://schemas.microsoft.com/office/drawing/2014/main" id="{0FF83BC1-FF4B-4F83-A7E1-2624F380930F}"/>
                </a:ext>
              </a:extLst>
            </p:cNvPr>
            <p:cNvSpPr/>
            <p:nvPr/>
          </p:nvSpPr>
          <p:spPr>
            <a:xfrm>
              <a:off x="235011" y="6517710"/>
              <a:ext cx="788999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z-Latn-UZ" altLang="ko-KR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Nogiron</a:t>
              </a:r>
              <a:endParaRPr lang="en-US" altLang="ko-KR" sz="4000" b="1" cap="none" spc="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9" name="직사각형 21">
              <a:extLst>
                <a:ext uri="{FF2B5EF4-FFF2-40B4-BE49-F238E27FC236}">
                  <a16:creationId xmlns:a16="http://schemas.microsoft.com/office/drawing/2014/main" id="{BF1F870F-8C56-4C9C-981E-936074989D8B}"/>
                </a:ext>
              </a:extLst>
            </p:cNvPr>
            <p:cNvSpPr/>
            <p:nvPr/>
          </p:nvSpPr>
          <p:spPr>
            <a:xfrm>
              <a:off x="1057916" y="6516586"/>
              <a:ext cx="511679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z-Latn-UZ" altLang="ko-KR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Ayol</a:t>
              </a:r>
              <a:endParaRPr lang="en-US" altLang="ko-KR" sz="4000" b="1" cap="none" spc="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0" name="직사각형 21">
              <a:extLst>
                <a:ext uri="{FF2B5EF4-FFF2-40B4-BE49-F238E27FC236}">
                  <a16:creationId xmlns:a16="http://schemas.microsoft.com/office/drawing/2014/main" id="{0C182DF9-DAE4-4CCB-AD5F-52FB7D23E215}"/>
                </a:ext>
              </a:extLst>
            </p:cNvPr>
            <p:cNvSpPr/>
            <p:nvPr/>
          </p:nvSpPr>
          <p:spPr>
            <a:xfrm>
              <a:off x="1696991" y="6516585"/>
              <a:ext cx="569387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z-Latn-UZ" altLang="ko-KR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Katta</a:t>
              </a:r>
              <a:endParaRPr lang="en-US" altLang="ko-KR" sz="4000" b="1" cap="none" spc="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1" name="직사각형 21">
              <a:extLst>
                <a:ext uri="{FF2B5EF4-FFF2-40B4-BE49-F238E27FC236}">
                  <a16:creationId xmlns:a16="http://schemas.microsoft.com/office/drawing/2014/main" id="{9AAD939C-A4A4-43D9-9489-30F7DC17FBAD}"/>
                </a:ext>
              </a:extLst>
            </p:cNvPr>
            <p:cNvSpPr/>
            <p:nvPr/>
          </p:nvSpPr>
          <p:spPr>
            <a:xfrm>
              <a:off x="2304601" y="6497826"/>
              <a:ext cx="987770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z-Latn-UZ" altLang="ko-KR" b="1" dirty="0">
                  <a:solidFill>
                    <a:schemeClr val="accent5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Chet ellik</a:t>
              </a:r>
              <a:endParaRPr lang="en-US" altLang="ko-KR" b="1" cap="none" spc="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</p:spTree>
  </p:cSld>
  <p:clrMapOvr>
    <a:masterClrMapping/>
  </p:clrMapOvr>
  <p:transition spd="med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20789" y="2094136"/>
            <a:ext cx="4360131" cy="399673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1" name="Google Shape;281;p23"/>
          <p:cNvGrpSpPr/>
          <p:nvPr/>
        </p:nvGrpSpPr>
        <p:grpSpPr>
          <a:xfrm>
            <a:off x="1003148" y="1761682"/>
            <a:ext cx="5200808" cy="1568450"/>
            <a:chOff x="1250315" y="1896146"/>
            <a:chExt cx="4806950" cy="1568450"/>
          </a:xfrm>
        </p:grpSpPr>
        <p:sp>
          <p:nvSpPr>
            <p:cNvPr id="282" name="Google Shape;282;p23"/>
            <p:cNvSpPr/>
            <p:nvPr/>
          </p:nvSpPr>
          <p:spPr>
            <a:xfrm>
              <a:off x="3120390" y="1896146"/>
              <a:ext cx="1067435" cy="15684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FFD966"/>
                </a:buClr>
                <a:buSzPts val="9600"/>
                <a:buFont typeface="Calibri"/>
                <a:buNone/>
              </a:pPr>
              <a:r>
                <a:rPr lang="ko-KR" sz="9600" dirty="0">
                  <a:solidFill>
                    <a:srgbClr val="FFD966"/>
                  </a:solidFill>
                  <a:latin typeface="Calibri"/>
                  <a:ea typeface="Calibri"/>
                  <a:cs typeface="Calibri"/>
                  <a:sym typeface="Calibri"/>
                </a:rPr>
                <a:t>“</a:t>
              </a:r>
              <a:endParaRPr sz="9600" dirty="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3" name="Google Shape;283;p23"/>
            <p:cNvGrpSpPr/>
            <p:nvPr/>
          </p:nvGrpSpPr>
          <p:grpSpPr>
            <a:xfrm>
              <a:off x="1250315" y="2418080"/>
              <a:ext cx="4806950" cy="635"/>
              <a:chOff x="1250315" y="2418080"/>
              <a:chExt cx="4806950" cy="635"/>
            </a:xfrm>
          </p:grpSpPr>
          <p:cxnSp>
            <p:nvCxnSpPr>
              <p:cNvPr id="284" name="Google Shape;284;p23"/>
              <p:cNvCxnSpPr/>
              <p:nvPr/>
            </p:nvCxnSpPr>
            <p:spPr>
              <a:xfrm>
                <a:off x="1250315" y="2418080"/>
                <a:ext cx="1929130" cy="635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85" name="Google Shape;285;p23"/>
              <p:cNvCxnSpPr/>
              <p:nvPr/>
            </p:nvCxnSpPr>
            <p:spPr>
              <a:xfrm>
                <a:off x="4128135" y="2418080"/>
                <a:ext cx="1929130" cy="635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286" name="Google Shape;286;p23"/>
          <p:cNvGrpSpPr/>
          <p:nvPr/>
        </p:nvGrpSpPr>
        <p:grpSpPr>
          <a:xfrm>
            <a:off x="1073020" y="4092503"/>
            <a:ext cx="5109666" cy="1569660"/>
            <a:chOff x="1250315" y="4483984"/>
            <a:chExt cx="4659777" cy="1408591"/>
          </a:xfrm>
        </p:grpSpPr>
        <p:sp>
          <p:nvSpPr>
            <p:cNvPr id="287" name="Google Shape;287;p23"/>
            <p:cNvSpPr/>
            <p:nvPr/>
          </p:nvSpPr>
          <p:spPr>
            <a:xfrm rot="10800000" flipH="1">
              <a:off x="3025777" y="4483984"/>
              <a:ext cx="1067435" cy="14085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FFD966"/>
                </a:buClr>
                <a:buSzPts val="9600"/>
                <a:buFont typeface="Calibri"/>
                <a:buNone/>
              </a:pPr>
              <a:r>
                <a:rPr lang="ko-KR" sz="9600" dirty="0">
                  <a:solidFill>
                    <a:srgbClr val="FFD966"/>
                  </a:solidFill>
                  <a:latin typeface="Calibri"/>
                  <a:ea typeface="Calibri"/>
                  <a:cs typeface="Calibri"/>
                  <a:sym typeface="Calibri"/>
                </a:rPr>
                <a:t>“</a:t>
              </a:r>
              <a:endParaRPr sz="9600" dirty="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8" name="Google Shape;288;p23"/>
            <p:cNvGrpSpPr/>
            <p:nvPr/>
          </p:nvGrpSpPr>
          <p:grpSpPr>
            <a:xfrm>
              <a:off x="1250315" y="5468619"/>
              <a:ext cx="4659777" cy="1"/>
              <a:chOff x="1250315" y="5468619"/>
              <a:chExt cx="4659777" cy="1"/>
            </a:xfrm>
          </p:grpSpPr>
          <p:cxnSp>
            <p:nvCxnSpPr>
              <p:cNvPr id="289" name="Google Shape;289;p23"/>
              <p:cNvCxnSpPr/>
              <p:nvPr/>
            </p:nvCxnSpPr>
            <p:spPr>
              <a:xfrm>
                <a:off x="1250315" y="5468619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0" name="Google Shape;290;p23"/>
              <p:cNvCxnSpPr/>
              <p:nvPr/>
            </p:nvCxnSpPr>
            <p:spPr>
              <a:xfrm>
                <a:off x="3981597" y="5468620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297" name="Google Shape;297;p23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dirty="0"/>
              <a:t>9</a:t>
            </a:r>
            <a:endParaRPr dirty="0"/>
          </a:p>
        </p:txBody>
      </p:sp>
      <p:sp>
        <p:nvSpPr>
          <p:cNvPr id="298" name="Google Shape;298;p23"/>
          <p:cNvSpPr/>
          <p:nvPr/>
        </p:nvSpPr>
        <p:spPr>
          <a:xfrm>
            <a:off x="275935" y="257757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6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23"/>
          <p:cNvSpPr/>
          <p:nvPr/>
        </p:nvSpPr>
        <p:spPr>
          <a:xfrm>
            <a:off x="586626" y="242145"/>
            <a:ext cx="6763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2700" b="1" dirty="0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  </a:t>
            </a:r>
            <a:r>
              <a:rPr lang="en-US" altLang="ko-KR" sz="28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Ko'p</a:t>
            </a:r>
            <a:r>
              <a:rPr lang="en-US" altLang="ko-KR" sz="28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8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rozetkali</a:t>
            </a:r>
            <a:r>
              <a:rPr lang="en-US" altLang="ko-KR" sz="28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8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rozetkaning</a:t>
            </a:r>
            <a:r>
              <a:rPr lang="en-US" altLang="ko-KR" sz="28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8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xavfi</a:t>
            </a:r>
            <a:endParaRPr lang="en-US" sz="2700" b="1" dirty="0">
              <a:solidFill>
                <a:srgbClr val="00206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00" name="Google Shape;300;p23"/>
          <p:cNvSpPr/>
          <p:nvPr/>
        </p:nvSpPr>
        <p:spPr>
          <a:xfrm>
            <a:off x="540648" y="2596815"/>
            <a:ext cx="6145200" cy="21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Elektr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yong'inlari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jami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yong'inlarning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27,9%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tashkil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qiladi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juda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katta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"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beparvolik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tufayli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yong'in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toifasiga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kiradi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lvl="0" algn="ctr">
              <a:lnSpc>
                <a:spcPct val="150000"/>
              </a:lnSpc>
            </a:pPr>
            <a:endParaRPr lang="en-US" altLang="ko-KR"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lnSpc>
                <a:spcPct val="150000"/>
              </a:lnSpc>
            </a:pP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Yong'indan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elektr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xavfsizligini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qanday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ta'minlash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kerak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직사각형 1">
            <a:extLst>
              <a:ext uri="{FF2B5EF4-FFF2-40B4-BE49-F238E27FC236}">
                <a16:creationId xmlns:a16="http://schemas.microsoft.com/office/drawing/2014/main" id="{81502290-C7D6-4F24-81FF-F42070D26B21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5" name="그림 12">
            <a:extLst>
              <a:ext uri="{FF2B5EF4-FFF2-40B4-BE49-F238E27FC236}">
                <a16:creationId xmlns:a16="http://schemas.microsoft.com/office/drawing/2014/main" id="{25F93240-3E98-4118-8551-B2039675C54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597925"/>
            <a:ext cx="1075271" cy="540855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0FEB7945-6AC5-4BB3-9CCB-38510ADEE2D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597925"/>
            <a:ext cx="1427928" cy="562106"/>
          </a:xfrm>
          <a:prstGeom prst="rect">
            <a:avLst/>
          </a:prstGeom>
        </p:spPr>
      </p:pic>
      <p:pic>
        <p:nvPicPr>
          <p:cNvPr id="27" name="Google Shape;141;p16">
            <a:extLst>
              <a:ext uri="{FF2B5EF4-FFF2-40B4-BE49-F238E27FC236}">
                <a16:creationId xmlns:a16="http://schemas.microsoft.com/office/drawing/2014/main" id="{667398CD-F5E9-4756-AA66-414A7ECCD9A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" name="Group 33">
            <a:extLst>
              <a:ext uri="{FF2B5EF4-FFF2-40B4-BE49-F238E27FC236}">
                <a16:creationId xmlns:a16="http://schemas.microsoft.com/office/drawing/2014/main" id="{77A95532-A351-446B-9B15-620205429A6D}"/>
              </a:ext>
            </a:extLst>
          </p:cNvPr>
          <p:cNvGrpSpPr/>
          <p:nvPr/>
        </p:nvGrpSpPr>
        <p:grpSpPr>
          <a:xfrm>
            <a:off x="6763937" y="5563545"/>
            <a:ext cx="3057360" cy="1227210"/>
            <a:chOff x="235011" y="5578393"/>
            <a:chExt cx="3057360" cy="1227210"/>
          </a:xfrm>
        </p:grpSpPr>
        <p:grpSp>
          <p:nvGrpSpPr>
            <p:cNvPr id="33" name="Google Shape;98;p1">
              <a:extLst>
                <a:ext uri="{FF2B5EF4-FFF2-40B4-BE49-F238E27FC236}">
                  <a16:creationId xmlns:a16="http://schemas.microsoft.com/office/drawing/2014/main" id="{602893AE-3001-49C7-A260-9F956592886F}"/>
                </a:ext>
              </a:extLst>
            </p:cNvPr>
            <p:cNvGrpSpPr/>
            <p:nvPr/>
          </p:nvGrpSpPr>
          <p:grpSpPr>
            <a:xfrm>
              <a:off x="348878" y="5578393"/>
              <a:ext cx="2820276" cy="967193"/>
              <a:chOff x="420304" y="5584560"/>
              <a:chExt cx="2820276" cy="967193"/>
            </a:xfrm>
          </p:grpSpPr>
          <p:grpSp>
            <p:nvGrpSpPr>
              <p:cNvPr id="38" name="Google Shape;99;p1">
                <a:extLst>
                  <a:ext uri="{FF2B5EF4-FFF2-40B4-BE49-F238E27FC236}">
                    <a16:creationId xmlns:a16="http://schemas.microsoft.com/office/drawing/2014/main" id="{497ADC0B-B63B-4A5F-9ACE-FFC83F0EA399}"/>
                  </a:ext>
                </a:extLst>
              </p:cNvPr>
              <p:cNvGrpSpPr/>
              <p:nvPr/>
            </p:nvGrpSpPr>
            <p:grpSpPr>
              <a:xfrm>
                <a:off x="1097108" y="5910484"/>
                <a:ext cx="1240472" cy="641269"/>
                <a:chOff x="1109808" y="5910484"/>
                <a:chExt cx="1240472" cy="641269"/>
              </a:xfrm>
            </p:grpSpPr>
            <p:pic>
              <p:nvPicPr>
                <p:cNvPr id="41" name="Google Shape;100;p1">
                  <a:extLst>
                    <a:ext uri="{FF2B5EF4-FFF2-40B4-BE49-F238E27FC236}">
                      <a16:creationId xmlns:a16="http://schemas.microsoft.com/office/drawing/2014/main" id="{A1E6CB3E-FEC2-4AF3-9565-E2BEDA47FF16}"/>
                    </a:ext>
                  </a:extLst>
                </p:cNvPr>
                <p:cNvPicPr preferRelativeResize="0"/>
                <p:nvPr/>
              </p:nvPicPr>
              <p:blipFill rotWithShape="1">
                <a:blip r:embed="rId7">
                  <a:alphaModFix/>
                </a:blip>
                <a:srcRect b="21559"/>
                <a:stretch/>
              </p:blipFill>
              <p:spPr>
                <a:xfrm>
                  <a:off x="1109808" y="5910484"/>
                  <a:ext cx="563385" cy="64126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2" name="Google Shape;101;p1">
                  <a:extLst>
                    <a:ext uri="{FF2B5EF4-FFF2-40B4-BE49-F238E27FC236}">
                      <a16:creationId xmlns:a16="http://schemas.microsoft.com/office/drawing/2014/main" id="{EF915941-17E1-43FE-833B-B399334BC048}"/>
                    </a:ext>
                  </a:extLst>
                </p:cNvPr>
                <p:cNvPicPr preferRelativeResize="0"/>
                <p:nvPr/>
              </p:nvPicPr>
              <p:blipFill rotWithShape="1">
                <a:blip r:embed="rId8">
                  <a:alphaModFix/>
                </a:blip>
                <a:srcRect b="21719"/>
                <a:stretch/>
              </p:blipFill>
              <p:spPr>
                <a:xfrm>
                  <a:off x="1769132" y="5910484"/>
                  <a:ext cx="581148" cy="64126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39" name="Google Shape;102;p1">
                <a:extLst>
                  <a:ext uri="{FF2B5EF4-FFF2-40B4-BE49-F238E27FC236}">
                    <a16:creationId xmlns:a16="http://schemas.microsoft.com/office/drawing/2014/main" id="{17F42414-621A-4792-8AFB-4AF668666497}"/>
                  </a:ext>
                </a:extLst>
              </p:cNvPr>
              <p:cNvPicPr preferRelativeResize="0"/>
              <p:nvPr/>
            </p:nvPicPr>
            <p:blipFill rotWithShape="1">
              <a:blip r:embed="rId9">
                <a:alphaModFix/>
              </a:blip>
              <a:srcRect b="21156"/>
              <a:stretch/>
            </p:blipFill>
            <p:spPr>
              <a:xfrm>
                <a:off x="420304" y="5907187"/>
                <a:ext cx="580865" cy="64456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0" name="Google Shape;103;p1">
                <a:extLst>
                  <a:ext uri="{FF2B5EF4-FFF2-40B4-BE49-F238E27FC236}">
                    <a16:creationId xmlns:a16="http://schemas.microsoft.com/office/drawing/2014/main" id="{8C975CD9-B074-4BA4-A4C9-A70B85F8BA78}"/>
                  </a:ext>
                </a:extLst>
              </p:cNvPr>
              <p:cNvPicPr preferRelativeResize="0"/>
              <p:nvPr/>
            </p:nvPicPr>
            <p:blipFill rotWithShape="1">
              <a:blip r:embed="rId10">
                <a:alphaModFix/>
              </a:blip>
              <a:srcRect t="1" b="24219"/>
              <a:stretch/>
            </p:blipFill>
            <p:spPr>
              <a:xfrm>
                <a:off x="2464786" y="5584560"/>
                <a:ext cx="775794" cy="89483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34" name="직사각형 21">
              <a:extLst>
                <a:ext uri="{FF2B5EF4-FFF2-40B4-BE49-F238E27FC236}">
                  <a16:creationId xmlns:a16="http://schemas.microsoft.com/office/drawing/2014/main" id="{0FF83BC1-FF4B-4F83-A7E1-2624F380930F}"/>
                </a:ext>
              </a:extLst>
            </p:cNvPr>
            <p:cNvSpPr/>
            <p:nvPr/>
          </p:nvSpPr>
          <p:spPr>
            <a:xfrm>
              <a:off x="235011" y="6517710"/>
              <a:ext cx="788999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z-Latn-UZ" altLang="ko-KR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Nogiron</a:t>
              </a:r>
              <a:endParaRPr lang="en-US" altLang="ko-KR" sz="4000" b="1" cap="none" spc="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5" name="직사각형 21">
              <a:extLst>
                <a:ext uri="{FF2B5EF4-FFF2-40B4-BE49-F238E27FC236}">
                  <a16:creationId xmlns:a16="http://schemas.microsoft.com/office/drawing/2014/main" id="{BF1F870F-8C56-4C9C-981E-936074989D8B}"/>
                </a:ext>
              </a:extLst>
            </p:cNvPr>
            <p:cNvSpPr/>
            <p:nvPr/>
          </p:nvSpPr>
          <p:spPr>
            <a:xfrm>
              <a:off x="1057916" y="6516586"/>
              <a:ext cx="511679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z-Latn-UZ" altLang="ko-KR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Ayol</a:t>
              </a:r>
              <a:endParaRPr lang="en-US" altLang="ko-KR" sz="4000" b="1" cap="none" spc="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6" name="직사각형 21">
              <a:extLst>
                <a:ext uri="{FF2B5EF4-FFF2-40B4-BE49-F238E27FC236}">
                  <a16:creationId xmlns:a16="http://schemas.microsoft.com/office/drawing/2014/main" id="{0C182DF9-DAE4-4CCB-AD5F-52FB7D23E215}"/>
                </a:ext>
              </a:extLst>
            </p:cNvPr>
            <p:cNvSpPr/>
            <p:nvPr/>
          </p:nvSpPr>
          <p:spPr>
            <a:xfrm>
              <a:off x="1696991" y="6516585"/>
              <a:ext cx="569387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z-Latn-UZ" altLang="ko-KR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Katta</a:t>
              </a:r>
              <a:endParaRPr lang="en-US" altLang="ko-KR" sz="4000" b="1" cap="none" spc="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7" name="직사각형 21">
              <a:extLst>
                <a:ext uri="{FF2B5EF4-FFF2-40B4-BE49-F238E27FC236}">
                  <a16:creationId xmlns:a16="http://schemas.microsoft.com/office/drawing/2014/main" id="{9AAD939C-A4A4-43D9-9489-30F7DC17FBAD}"/>
                </a:ext>
              </a:extLst>
            </p:cNvPr>
            <p:cNvSpPr/>
            <p:nvPr/>
          </p:nvSpPr>
          <p:spPr>
            <a:xfrm>
              <a:off x="2304601" y="6497826"/>
              <a:ext cx="987770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z-Latn-UZ" altLang="ko-KR" b="1" dirty="0">
                  <a:solidFill>
                    <a:schemeClr val="accent5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Chet ellik</a:t>
              </a:r>
              <a:endParaRPr lang="en-US" altLang="ko-KR" b="1" cap="none" spc="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Google Shape;305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24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dirty="0"/>
              <a:t>10</a:t>
            </a:r>
            <a:endParaRPr dirty="0"/>
          </a:p>
        </p:txBody>
      </p:sp>
      <p:pic>
        <p:nvPicPr>
          <p:cNvPr id="315" name="Google Shape;315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3988" y="3812198"/>
            <a:ext cx="2951163" cy="2075736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pic>
        <p:nvPicPr>
          <p:cNvPr id="316" name="Google Shape;316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23989" y="1518538"/>
            <a:ext cx="2951162" cy="2142483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sp>
        <p:nvSpPr>
          <p:cNvPr id="317" name="Google Shape;317;p24"/>
          <p:cNvSpPr/>
          <p:nvPr/>
        </p:nvSpPr>
        <p:spPr>
          <a:xfrm>
            <a:off x="4049190" y="3835645"/>
            <a:ext cx="4164742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200000"/>
              </a:lnSpc>
            </a:pP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Boshqa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rozetkaga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ulanganda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lvl="0">
              <a:lnSpc>
                <a:spcPct val="200000"/>
              </a:lnSpc>
            </a:pP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ortiqcha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yuk</a:t>
            </a:r>
          </a:p>
          <a:p>
            <a:pPr lvl="0">
              <a:lnSpc>
                <a:spcPct val="200000"/>
              </a:lnSpc>
            </a:pP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ko'p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rozetkali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rozetka</a:t>
            </a: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24"/>
          <p:cNvSpPr/>
          <p:nvPr/>
        </p:nvSpPr>
        <p:spPr>
          <a:xfrm>
            <a:off x="4071172" y="1627880"/>
            <a:ext cx="2820003" cy="1112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200000"/>
              </a:lnSpc>
            </a:pPr>
            <a:r>
              <a:rPr lang="it-IT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Bir nechta qurilmani 1 rozetkaga ulashda</a:t>
            </a: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24"/>
          <p:cNvSpPr/>
          <p:nvPr/>
        </p:nvSpPr>
        <p:spPr>
          <a:xfrm>
            <a:off x="7506586" y="2999519"/>
            <a:ext cx="2094614" cy="1225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200000"/>
              </a:lnSpc>
            </a:pPr>
            <a:endParaRPr dirty="0">
              <a:solidFill>
                <a:srgbClr val="002060"/>
              </a:solidFill>
            </a:endParaRPr>
          </a:p>
        </p:txBody>
      </p:sp>
      <p:sp>
        <p:nvSpPr>
          <p:cNvPr id="320" name="Google Shape;320;p24"/>
          <p:cNvSpPr/>
          <p:nvPr/>
        </p:nvSpPr>
        <p:spPr>
          <a:xfrm>
            <a:off x="6629481" y="3200399"/>
            <a:ext cx="769069" cy="712381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직사각형 1">
            <a:extLst>
              <a:ext uri="{FF2B5EF4-FFF2-40B4-BE49-F238E27FC236}">
                <a16:creationId xmlns:a16="http://schemas.microsoft.com/office/drawing/2014/main" id="{3A8E3169-DB41-444D-8EB5-AD7E57123D15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9" name="그림 12">
            <a:extLst>
              <a:ext uri="{FF2B5EF4-FFF2-40B4-BE49-F238E27FC236}">
                <a16:creationId xmlns:a16="http://schemas.microsoft.com/office/drawing/2014/main" id="{64DF5898-B962-4EF0-8E77-CABC48F9212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597925"/>
            <a:ext cx="1075271" cy="540855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30114663-1FA0-4300-905E-04587ACB57C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597925"/>
            <a:ext cx="1427928" cy="562106"/>
          </a:xfrm>
          <a:prstGeom prst="rect">
            <a:avLst/>
          </a:prstGeom>
        </p:spPr>
      </p:pic>
      <p:pic>
        <p:nvPicPr>
          <p:cNvPr id="21" name="Google Shape;141;p16">
            <a:extLst>
              <a:ext uri="{FF2B5EF4-FFF2-40B4-BE49-F238E27FC236}">
                <a16:creationId xmlns:a16="http://schemas.microsoft.com/office/drawing/2014/main" id="{15474C9C-449D-47F4-94EA-38917E70453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" name="Group 33">
            <a:extLst>
              <a:ext uri="{FF2B5EF4-FFF2-40B4-BE49-F238E27FC236}">
                <a16:creationId xmlns:a16="http://schemas.microsoft.com/office/drawing/2014/main" id="{77A95532-A351-446B-9B15-620205429A6D}"/>
              </a:ext>
            </a:extLst>
          </p:cNvPr>
          <p:cNvGrpSpPr/>
          <p:nvPr/>
        </p:nvGrpSpPr>
        <p:grpSpPr>
          <a:xfrm>
            <a:off x="6763937" y="5563545"/>
            <a:ext cx="3057360" cy="1227210"/>
            <a:chOff x="235011" y="5578393"/>
            <a:chExt cx="3057360" cy="1227210"/>
          </a:xfrm>
        </p:grpSpPr>
        <p:grpSp>
          <p:nvGrpSpPr>
            <p:cNvPr id="27" name="Google Shape;98;p1">
              <a:extLst>
                <a:ext uri="{FF2B5EF4-FFF2-40B4-BE49-F238E27FC236}">
                  <a16:creationId xmlns:a16="http://schemas.microsoft.com/office/drawing/2014/main" id="{602893AE-3001-49C7-A260-9F956592886F}"/>
                </a:ext>
              </a:extLst>
            </p:cNvPr>
            <p:cNvGrpSpPr/>
            <p:nvPr/>
          </p:nvGrpSpPr>
          <p:grpSpPr>
            <a:xfrm>
              <a:off x="348878" y="5578393"/>
              <a:ext cx="2820276" cy="967193"/>
              <a:chOff x="420304" y="5584560"/>
              <a:chExt cx="2820276" cy="967193"/>
            </a:xfrm>
          </p:grpSpPr>
          <p:grpSp>
            <p:nvGrpSpPr>
              <p:cNvPr id="32" name="Google Shape;99;p1">
                <a:extLst>
                  <a:ext uri="{FF2B5EF4-FFF2-40B4-BE49-F238E27FC236}">
                    <a16:creationId xmlns:a16="http://schemas.microsoft.com/office/drawing/2014/main" id="{497ADC0B-B63B-4A5F-9ACE-FFC83F0EA399}"/>
                  </a:ext>
                </a:extLst>
              </p:cNvPr>
              <p:cNvGrpSpPr/>
              <p:nvPr/>
            </p:nvGrpSpPr>
            <p:grpSpPr>
              <a:xfrm>
                <a:off x="1097108" y="5910484"/>
                <a:ext cx="1240472" cy="641269"/>
                <a:chOff x="1109808" y="5910484"/>
                <a:chExt cx="1240472" cy="641269"/>
              </a:xfrm>
            </p:grpSpPr>
            <p:pic>
              <p:nvPicPr>
                <p:cNvPr id="35" name="Google Shape;100;p1">
                  <a:extLst>
                    <a:ext uri="{FF2B5EF4-FFF2-40B4-BE49-F238E27FC236}">
                      <a16:creationId xmlns:a16="http://schemas.microsoft.com/office/drawing/2014/main" id="{A1E6CB3E-FEC2-4AF3-9565-E2BEDA47FF16}"/>
                    </a:ext>
                  </a:extLst>
                </p:cNvPr>
                <p:cNvPicPr preferRelativeResize="0"/>
                <p:nvPr/>
              </p:nvPicPr>
              <p:blipFill rotWithShape="1">
                <a:blip r:embed="rId8">
                  <a:alphaModFix/>
                </a:blip>
                <a:srcRect b="21559"/>
                <a:stretch/>
              </p:blipFill>
              <p:spPr>
                <a:xfrm>
                  <a:off x="1109808" y="5910484"/>
                  <a:ext cx="563385" cy="64126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6" name="Google Shape;101;p1">
                  <a:extLst>
                    <a:ext uri="{FF2B5EF4-FFF2-40B4-BE49-F238E27FC236}">
                      <a16:creationId xmlns:a16="http://schemas.microsoft.com/office/drawing/2014/main" id="{EF915941-17E1-43FE-833B-B399334BC048}"/>
                    </a:ext>
                  </a:extLst>
                </p:cNvPr>
                <p:cNvPicPr preferRelativeResize="0"/>
                <p:nvPr/>
              </p:nvPicPr>
              <p:blipFill rotWithShape="1">
                <a:blip r:embed="rId9">
                  <a:alphaModFix/>
                </a:blip>
                <a:srcRect b="21719"/>
                <a:stretch/>
              </p:blipFill>
              <p:spPr>
                <a:xfrm>
                  <a:off x="1769132" y="5910484"/>
                  <a:ext cx="581148" cy="64126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33" name="Google Shape;102;p1">
                <a:extLst>
                  <a:ext uri="{FF2B5EF4-FFF2-40B4-BE49-F238E27FC236}">
                    <a16:creationId xmlns:a16="http://schemas.microsoft.com/office/drawing/2014/main" id="{17F42414-621A-4792-8AFB-4AF668666497}"/>
                  </a:ext>
                </a:extLst>
              </p:cNvPr>
              <p:cNvPicPr preferRelativeResize="0"/>
              <p:nvPr/>
            </p:nvPicPr>
            <p:blipFill rotWithShape="1">
              <a:blip r:embed="rId10">
                <a:alphaModFix/>
              </a:blip>
              <a:srcRect b="21156"/>
              <a:stretch/>
            </p:blipFill>
            <p:spPr>
              <a:xfrm>
                <a:off x="420304" y="5907187"/>
                <a:ext cx="580865" cy="64456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4" name="Google Shape;103;p1">
                <a:extLst>
                  <a:ext uri="{FF2B5EF4-FFF2-40B4-BE49-F238E27FC236}">
                    <a16:creationId xmlns:a16="http://schemas.microsoft.com/office/drawing/2014/main" id="{8C975CD9-B074-4BA4-A4C9-A70B85F8BA78}"/>
                  </a:ext>
                </a:extLst>
              </p:cNvPr>
              <p:cNvPicPr preferRelativeResize="0"/>
              <p:nvPr/>
            </p:nvPicPr>
            <p:blipFill rotWithShape="1">
              <a:blip r:embed="rId11">
                <a:alphaModFix/>
              </a:blip>
              <a:srcRect t="1" b="24219"/>
              <a:stretch/>
            </p:blipFill>
            <p:spPr>
              <a:xfrm>
                <a:off x="2464786" y="5584560"/>
                <a:ext cx="775794" cy="89483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8" name="직사각형 21">
              <a:extLst>
                <a:ext uri="{FF2B5EF4-FFF2-40B4-BE49-F238E27FC236}">
                  <a16:creationId xmlns:a16="http://schemas.microsoft.com/office/drawing/2014/main" id="{0FF83BC1-FF4B-4F83-A7E1-2624F380930F}"/>
                </a:ext>
              </a:extLst>
            </p:cNvPr>
            <p:cNvSpPr/>
            <p:nvPr/>
          </p:nvSpPr>
          <p:spPr>
            <a:xfrm>
              <a:off x="235011" y="6517710"/>
              <a:ext cx="788999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z-Latn-UZ" altLang="ko-KR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Nogiron</a:t>
              </a:r>
              <a:endParaRPr lang="en-US" altLang="ko-KR" sz="4000" b="1" cap="none" spc="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9" name="직사각형 21">
              <a:extLst>
                <a:ext uri="{FF2B5EF4-FFF2-40B4-BE49-F238E27FC236}">
                  <a16:creationId xmlns:a16="http://schemas.microsoft.com/office/drawing/2014/main" id="{BF1F870F-8C56-4C9C-981E-936074989D8B}"/>
                </a:ext>
              </a:extLst>
            </p:cNvPr>
            <p:cNvSpPr/>
            <p:nvPr/>
          </p:nvSpPr>
          <p:spPr>
            <a:xfrm>
              <a:off x="1057916" y="6516586"/>
              <a:ext cx="511679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z-Latn-UZ" altLang="ko-KR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Ayol</a:t>
              </a:r>
              <a:endParaRPr lang="en-US" altLang="ko-KR" sz="4000" b="1" cap="none" spc="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0" name="직사각형 21">
              <a:extLst>
                <a:ext uri="{FF2B5EF4-FFF2-40B4-BE49-F238E27FC236}">
                  <a16:creationId xmlns:a16="http://schemas.microsoft.com/office/drawing/2014/main" id="{0C182DF9-DAE4-4CCB-AD5F-52FB7D23E215}"/>
                </a:ext>
              </a:extLst>
            </p:cNvPr>
            <p:cNvSpPr/>
            <p:nvPr/>
          </p:nvSpPr>
          <p:spPr>
            <a:xfrm>
              <a:off x="1696991" y="6516585"/>
              <a:ext cx="569387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z-Latn-UZ" altLang="ko-KR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Katta</a:t>
              </a:r>
              <a:endParaRPr lang="en-US" altLang="ko-KR" sz="4000" b="1" cap="none" spc="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1" name="직사각형 21">
              <a:extLst>
                <a:ext uri="{FF2B5EF4-FFF2-40B4-BE49-F238E27FC236}">
                  <a16:creationId xmlns:a16="http://schemas.microsoft.com/office/drawing/2014/main" id="{9AAD939C-A4A4-43D9-9489-30F7DC17FBAD}"/>
                </a:ext>
              </a:extLst>
            </p:cNvPr>
            <p:cNvSpPr/>
            <p:nvPr/>
          </p:nvSpPr>
          <p:spPr>
            <a:xfrm>
              <a:off x="2304601" y="6497826"/>
              <a:ext cx="987770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z-Latn-UZ" altLang="ko-KR" b="1" dirty="0">
                  <a:solidFill>
                    <a:schemeClr val="accent5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Chet ellik</a:t>
              </a:r>
              <a:endParaRPr lang="en-US" altLang="ko-KR" b="1" cap="none" spc="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37" name="Google Shape;298;p23">
            <a:extLst>
              <a:ext uri="{FF2B5EF4-FFF2-40B4-BE49-F238E27FC236}">
                <a16:creationId xmlns:a16="http://schemas.microsoft.com/office/drawing/2014/main" id="{DF5B1C0A-AA1E-4114-A302-204DD82DDB41}"/>
              </a:ext>
            </a:extLst>
          </p:cNvPr>
          <p:cNvSpPr/>
          <p:nvPr/>
        </p:nvSpPr>
        <p:spPr>
          <a:xfrm>
            <a:off x="275935" y="257757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6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299;p23">
            <a:extLst>
              <a:ext uri="{FF2B5EF4-FFF2-40B4-BE49-F238E27FC236}">
                <a16:creationId xmlns:a16="http://schemas.microsoft.com/office/drawing/2014/main" id="{3F495D13-ED4F-4F36-AC4E-4C607A3E8721}"/>
              </a:ext>
            </a:extLst>
          </p:cNvPr>
          <p:cNvSpPr/>
          <p:nvPr/>
        </p:nvSpPr>
        <p:spPr>
          <a:xfrm>
            <a:off x="586626" y="242145"/>
            <a:ext cx="6763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700" b="1" dirty="0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  </a:t>
            </a:r>
            <a:r>
              <a:rPr lang="en-US" altLang="ko-KR" sz="28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Ko'p</a:t>
            </a:r>
            <a:r>
              <a:rPr lang="en-US" altLang="ko-KR" sz="28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8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rozetkali</a:t>
            </a:r>
            <a:r>
              <a:rPr lang="en-US" altLang="ko-KR" sz="28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8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rozetkaning</a:t>
            </a:r>
            <a:r>
              <a:rPr lang="en-US" altLang="ko-KR" sz="28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8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xavfi</a:t>
            </a:r>
            <a:endParaRPr sz="2700" b="1" dirty="0">
              <a:solidFill>
                <a:srgbClr val="00206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BE19CE14-28AB-483F-840A-6448140D27D8}"/>
              </a:ext>
            </a:extLst>
          </p:cNvPr>
          <p:cNvSpPr/>
          <p:nvPr/>
        </p:nvSpPr>
        <p:spPr>
          <a:xfrm>
            <a:off x="727968" y="1305018"/>
            <a:ext cx="6282431" cy="48560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0" name="다이아몬드 27">
            <a:extLst>
              <a:ext uri="{FF2B5EF4-FFF2-40B4-BE49-F238E27FC236}">
                <a16:creationId xmlns:a16="http://schemas.microsoft.com/office/drawing/2014/main" id="{187FA75C-7960-4C87-86F4-2496A31CD312}"/>
              </a:ext>
            </a:extLst>
          </p:cNvPr>
          <p:cNvSpPr/>
          <p:nvPr/>
        </p:nvSpPr>
        <p:spPr>
          <a:xfrm>
            <a:off x="3917817" y="1940422"/>
            <a:ext cx="172504" cy="172504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다이아몬드 27">
            <a:extLst>
              <a:ext uri="{FF2B5EF4-FFF2-40B4-BE49-F238E27FC236}">
                <a16:creationId xmlns:a16="http://schemas.microsoft.com/office/drawing/2014/main" id="{DE21C20A-6470-44D2-AC5A-A4D83A1C90BC}"/>
              </a:ext>
            </a:extLst>
          </p:cNvPr>
          <p:cNvSpPr/>
          <p:nvPr/>
        </p:nvSpPr>
        <p:spPr>
          <a:xfrm>
            <a:off x="3917817" y="4147696"/>
            <a:ext cx="172504" cy="172504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E6F096EC-3B51-4282-BC8A-1B6EF3ABA3C3}"/>
              </a:ext>
            </a:extLst>
          </p:cNvPr>
          <p:cNvSpPr/>
          <p:nvPr/>
        </p:nvSpPr>
        <p:spPr>
          <a:xfrm>
            <a:off x="7552936" y="2809910"/>
            <a:ext cx="2133752" cy="1604682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Haddan</a:t>
            </a:r>
            <a:r>
              <a:rPr lang="en-US" altLang="ko-KR" sz="20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000" b="1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tashqari</a:t>
            </a:r>
            <a:r>
              <a:rPr lang="en-US" altLang="ko-KR" sz="20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yuk </a:t>
            </a:r>
            <a:r>
              <a:rPr lang="en-US" altLang="ko-KR" sz="2000" b="1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yong'inga</a:t>
            </a:r>
            <a:r>
              <a:rPr lang="en-US" altLang="ko-KR" sz="20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000" b="1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olib</a:t>
            </a:r>
            <a:r>
              <a:rPr lang="en-US" altLang="ko-KR" sz="20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000" b="1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keladi</a:t>
            </a:r>
            <a:endParaRPr lang="en-US" altLang="ko-KR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Google Shape;325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25"/>
          <p:cNvSpPr/>
          <p:nvPr/>
        </p:nvSpPr>
        <p:spPr>
          <a:xfrm>
            <a:off x="266630" y="217971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26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25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dirty="0"/>
              <a:t>11</a:t>
            </a:r>
            <a:endParaRPr dirty="0"/>
          </a:p>
        </p:txBody>
      </p:sp>
      <p:sp>
        <p:nvSpPr>
          <p:cNvPr id="335" name="Google Shape;335;p25"/>
          <p:cNvSpPr/>
          <p:nvPr/>
        </p:nvSpPr>
        <p:spPr>
          <a:xfrm>
            <a:off x="4956670" y="1866590"/>
            <a:ext cx="444967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Elektr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vilkasini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rozetkadan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chiqarayotganda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shnurni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emas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balki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elektr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jihozini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ushlang</a:t>
            </a: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6" name="Google Shape;336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20476" y="1679662"/>
            <a:ext cx="2781649" cy="1897623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/>
        </p:spPr>
      </p:pic>
      <p:pic>
        <p:nvPicPr>
          <p:cNvPr id="337" name="Google Shape;337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25780" y="3712885"/>
            <a:ext cx="2829237" cy="1897622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/>
        </p:spPr>
      </p:pic>
      <p:sp>
        <p:nvSpPr>
          <p:cNvPr id="338" name="Google Shape;338;p25"/>
          <p:cNvSpPr/>
          <p:nvPr/>
        </p:nvSpPr>
        <p:spPr>
          <a:xfrm>
            <a:off x="4907239" y="4392960"/>
            <a:ext cx="4351619" cy="1338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Ochiq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elektr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ta'minotini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erga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yoki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eshiklar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yonida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qoldirmang</a:t>
            </a: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직사각형 1">
            <a:extLst>
              <a:ext uri="{FF2B5EF4-FFF2-40B4-BE49-F238E27FC236}">
                <a16:creationId xmlns:a16="http://schemas.microsoft.com/office/drawing/2014/main" id="{89073F8B-5B96-4FC5-B7C3-97813D503FA5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7" name="그림 12">
            <a:extLst>
              <a:ext uri="{FF2B5EF4-FFF2-40B4-BE49-F238E27FC236}">
                <a16:creationId xmlns:a16="http://schemas.microsoft.com/office/drawing/2014/main" id="{545FE6DC-B0F9-44CC-948B-86B9EAFF972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597925"/>
            <a:ext cx="1075271" cy="540855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B8091FCF-C89E-45C9-A569-985CF43B9FD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597925"/>
            <a:ext cx="1427928" cy="562106"/>
          </a:xfrm>
          <a:prstGeom prst="rect">
            <a:avLst/>
          </a:prstGeom>
        </p:spPr>
      </p:pic>
      <p:pic>
        <p:nvPicPr>
          <p:cNvPr id="19" name="Google Shape;141;p16">
            <a:extLst>
              <a:ext uri="{FF2B5EF4-FFF2-40B4-BE49-F238E27FC236}">
                <a16:creationId xmlns:a16="http://schemas.microsoft.com/office/drawing/2014/main" id="{640FE217-5E9B-48A5-A6BC-7F15D8DF367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25"/>
          <p:cNvSpPr/>
          <p:nvPr/>
        </p:nvSpPr>
        <p:spPr>
          <a:xfrm>
            <a:off x="740741" y="184067"/>
            <a:ext cx="798557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2700" b="1" dirty="0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28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Elektr</a:t>
            </a:r>
            <a:r>
              <a:rPr lang="en-US" altLang="ko-KR" sz="28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8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yong'in</a:t>
            </a:r>
            <a:r>
              <a:rPr lang="en-US" altLang="ko-KR" sz="28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8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oldini</a:t>
            </a:r>
            <a:r>
              <a:rPr lang="en-US" altLang="ko-KR" sz="28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8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olish</a:t>
            </a:r>
            <a:r>
              <a:rPr lang="en-US" altLang="ko-KR" sz="28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8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bo'yicha</a:t>
            </a:r>
            <a:r>
              <a:rPr lang="en-US" altLang="ko-KR" sz="28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8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maslahatlar</a:t>
            </a:r>
            <a:endParaRPr lang="en-US" sz="2700" b="1" dirty="0">
              <a:solidFill>
                <a:srgbClr val="00206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5" name="Rectangle 37">
            <a:extLst>
              <a:ext uri="{FF2B5EF4-FFF2-40B4-BE49-F238E27FC236}">
                <a16:creationId xmlns:a16="http://schemas.microsoft.com/office/drawing/2014/main" id="{E8F1DD9B-8650-40A2-BA1F-D57808E22438}"/>
              </a:ext>
            </a:extLst>
          </p:cNvPr>
          <p:cNvSpPr/>
          <p:nvPr/>
        </p:nvSpPr>
        <p:spPr>
          <a:xfrm>
            <a:off x="832276" y="1427587"/>
            <a:ext cx="8574071" cy="43482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다이아몬드 27">
            <a:extLst>
              <a:ext uri="{FF2B5EF4-FFF2-40B4-BE49-F238E27FC236}">
                <a16:creationId xmlns:a16="http://schemas.microsoft.com/office/drawing/2014/main" id="{267A01CB-161B-4A47-A33E-1799A97EF2CB}"/>
              </a:ext>
            </a:extLst>
          </p:cNvPr>
          <p:cNvSpPr/>
          <p:nvPr/>
        </p:nvSpPr>
        <p:spPr>
          <a:xfrm>
            <a:off x="4713882" y="2052364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다이아몬드 27">
            <a:extLst>
              <a:ext uri="{FF2B5EF4-FFF2-40B4-BE49-F238E27FC236}">
                <a16:creationId xmlns:a16="http://schemas.microsoft.com/office/drawing/2014/main" id="{0EA9949D-0F98-4EC7-97B9-0EA7F1E53EF5}"/>
              </a:ext>
            </a:extLst>
          </p:cNvPr>
          <p:cNvSpPr/>
          <p:nvPr/>
        </p:nvSpPr>
        <p:spPr>
          <a:xfrm>
            <a:off x="4712654" y="4573982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4" name="Group 33">
            <a:extLst>
              <a:ext uri="{FF2B5EF4-FFF2-40B4-BE49-F238E27FC236}">
                <a16:creationId xmlns:a16="http://schemas.microsoft.com/office/drawing/2014/main" id="{77A95532-A351-446B-9B15-620205429A6D}"/>
              </a:ext>
            </a:extLst>
          </p:cNvPr>
          <p:cNvGrpSpPr/>
          <p:nvPr/>
        </p:nvGrpSpPr>
        <p:grpSpPr>
          <a:xfrm>
            <a:off x="6763937" y="5563545"/>
            <a:ext cx="3057360" cy="1227210"/>
            <a:chOff x="235011" y="5578393"/>
            <a:chExt cx="3057360" cy="1227210"/>
          </a:xfrm>
        </p:grpSpPr>
        <p:grpSp>
          <p:nvGrpSpPr>
            <p:cNvPr id="25" name="Google Shape;98;p1">
              <a:extLst>
                <a:ext uri="{FF2B5EF4-FFF2-40B4-BE49-F238E27FC236}">
                  <a16:creationId xmlns:a16="http://schemas.microsoft.com/office/drawing/2014/main" id="{602893AE-3001-49C7-A260-9F956592886F}"/>
                </a:ext>
              </a:extLst>
            </p:cNvPr>
            <p:cNvGrpSpPr/>
            <p:nvPr/>
          </p:nvGrpSpPr>
          <p:grpSpPr>
            <a:xfrm>
              <a:off x="348878" y="5578393"/>
              <a:ext cx="2820276" cy="967193"/>
              <a:chOff x="420304" y="5584560"/>
              <a:chExt cx="2820276" cy="967193"/>
            </a:xfrm>
          </p:grpSpPr>
          <p:grpSp>
            <p:nvGrpSpPr>
              <p:cNvPr id="30" name="Google Shape;99;p1">
                <a:extLst>
                  <a:ext uri="{FF2B5EF4-FFF2-40B4-BE49-F238E27FC236}">
                    <a16:creationId xmlns:a16="http://schemas.microsoft.com/office/drawing/2014/main" id="{497ADC0B-B63B-4A5F-9ACE-FFC83F0EA399}"/>
                  </a:ext>
                </a:extLst>
              </p:cNvPr>
              <p:cNvGrpSpPr/>
              <p:nvPr/>
            </p:nvGrpSpPr>
            <p:grpSpPr>
              <a:xfrm>
                <a:off x="1097108" y="5910484"/>
                <a:ext cx="1240472" cy="641269"/>
                <a:chOff x="1109808" y="5910484"/>
                <a:chExt cx="1240472" cy="641269"/>
              </a:xfrm>
            </p:grpSpPr>
            <p:pic>
              <p:nvPicPr>
                <p:cNvPr id="33" name="Google Shape;100;p1">
                  <a:extLst>
                    <a:ext uri="{FF2B5EF4-FFF2-40B4-BE49-F238E27FC236}">
                      <a16:creationId xmlns:a16="http://schemas.microsoft.com/office/drawing/2014/main" id="{A1E6CB3E-FEC2-4AF3-9565-E2BEDA47FF16}"/>
                    </a:ext>
                  </a:extLst>
                </p:cNvPr>
                <p:cNvPicPr preferRelativeResize="0"/>
                <p:nvPr/>
              </p:nvPicPr>
              <p:blipFill rotWithShape="1">
                <a:blip r:embed="rId8">
                  <a:alphaModFix/>
                </a:blip>
                <a:srcRect b="21559"/>
                <a:stretch/>
              </p:blipFill>
              <p:spPr>
                <a:xfrm>
                  <a:off x="1109808" y="5910484"/>
                  <a:ext cx="563385" cy="64126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4" name="Google Shape;101;p1">
                  <a:extLst>
                    <a:ext uri="{FF2B5EF4-FFF2-40B4-BE49-F238E27FC236}">
                      <a16:creationId xmlns:a16="http://schemas.microsoft.com/office/drawing/2014/main" id="{EF915941-17E1-43FE-833B-B399334BC048}"/>
                    </a:ext>
                  </a:extLst>
                </p:cNvPr>
                <p:cNvPicPr preferRelativeResize="0"/>
                <p:nvPr/>
              </p:nvPicPr>
              <p:blipFill rotWithShape="1">
                <a:blip r:embed="rId9">
                  <a:alphaModFix/>
                </a:blip>
                <a:srcRect b="21719"/>
                <a:stretch/>
              </p:blipFill>
              <p:spPr>
                <a:xfrm>
                  <a:off x="1769132" y="5910484"/>
                  <a:ext cx="581148" cy="64126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31" name="Google Shape;102;p1">
                <a:extLst>
                  <a:ext uri="{FF2B5EF4-FFF2-40B4-BE49-F238E27FC236}">
                    <a16:creationId xmlns:a16="http://schemas.microsoft.com/office/drawing/2014/main" id="{17F42414-621A-4792-8AFB-4AF668666497}"/>
                  </a:ext>
                </a:extLst>
              </p:cNvPr>
              <p:cNvPicPr preferRelativeResize="0"/>
              <p:nvPr/>
            </p:nvPicPr>
            <p:blipFill rotWithShape="1">
              <a:blip r:embed="rId10">
                <a:alphaModFix/>
              </a:blip>
              <a:srcRect b="21156"/>
              <a:stretch/>
            </p:blipFill>
            <p:spPr>
              <a:xfrm>
                <a:off x="420304" y="5907187"/>
                <a:ext cx="580865" cy="64456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2" name="Google Shape;103;p1">
                <a:extLst>
                  <a:ext uri="{FF2B5EF4-FFF2-40B4-BE49-F238E27FC236}">
                    <a16:creationId xmlns:a16="http://schemas.microsoft.com/office/drawing/2014/main" id="{8C975CD9-B074-4BA4-A4C9-A70B85F8BA78}"/>
                  </a:ext>
                </a:extLst>
              </p:cNvPr>
              <p:cNvPicPr preferRelativeResize="0"/>
              <p:nvPr/>
            </p:nvPicPr>
            <p:blipFill rotWithShape="1">
              <a:blip r:embed="rId11">
                <a:alphaModFix/>
              </a:blip>
              <a:srcRect t="1" b="24219"/>
              <a:stretch/>
            </p:blipFill>
            <p:spPr>
              <a:xfrm>
                <a:off x="2464786" y="5584560"/>
                <a:ext cx="775794" cy="89483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6" name="직사각형 21">
              <a:extLst>
                <a:ext uri="{FF2B5EF4-FFF2-40B4-BE49-F238E27FC236}">
                  <a16:creationId xmlns:a16="http://schemas.microsoft.com/office/drawing/2014/main" id="{0FF83BC1-FF4B-4F83-A7E1-2624F380930F}"/>
                </a:ext>
              </a:extLst>
            </p:cNvPr>
            <p:cNvSpPr/>
            <p:nvPr/>
          </p:nvSpPr>
          <p:spPr>
            <a:xfrm>
              <a:off x="235011" y="6517710"/>
              <a:ext cx="788999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z-Latn-UZ" altLang="ko-KR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Nogiron</a:t>
              </a:r>
              <a:endParaRPr lang="en-US" altLang="ko-KR" sz="4000" b="1" cap="none" spc="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7" name="직사각형 21">
              <a:extLst>
                <a:ext uri="{FF2B5EF4-FFF2-40B4-BE49-F238E27FC236}">
                  <a16:creationId xmlns:a16="http://schemas.microsoft.com/office/drawing/2014/main" id="{BF1F870F-8C56-4C9C-981E-936074989D8B}"/>
                </a:ext>
              </a:extLst>
            </p:cNvPr>
            <p:cNvSpPr/>
            <p:nvPr/>
          </p:nvSpPr>
          <p:spPr>
            <a:xfrm>
              <a:off x="1057916" y="6516586"/>
              <a:ext cx="511679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z-Latn-UZ" altLang="ko-KR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Ayol</a:t>
              </a:r>
              <a:endParaRPr lang="en-US" altLang="ko-KR" sz="4000" b="1" cap="none" spc="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8" name="직사각형 21">
              <a:extLst>
                <a:ext uri="{FF2B5EF4-FFF2-40B4-BE49-F238E27FC236}">
                  <a16:creationId xmlns:a16="http://schemas.microsoft.com/office/drawing/2014/main" id="{0C182DF9-DAE4-4CCB-AD5F-52FB7D23E215}"/>
                </a:ext>
              </a:extLst>
            </p:cNvPr>
            <p:cNvSpPr/>
            <p:nvPr/>
          </p:nvSpPr>
          <p:spPr>
            <a:xfrm>
              <a:off x="1696991" y="6516585"/>
              <a:ext cx="569387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z-Latn-UZ" altLang="ko-KR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Katta</a:t>
              </a:r>
              <a:endParaRPr lang="en-US" altLang="ko-KR" sz="4000" b="1" cap="none" spc="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9" name="직사각형 21">
              <a:extLst>
                <a:ext uri="{FF2B5EF4-FFF2-40B4-BE49-F238E27FC236}">
                  <a16:creationId xmlns:a16="http://schemas.microsoft.com/office/drawing/2014/main" id="{9AAD939C-A4A4-43D9-9489-30F7DC17FBAD}"/>
                </a:ext>
              </a:extLst>
            </p:cNvPr>
            <p:cNvSpPr/>
            <p:nvPr/>
          </p:nvSpPr>
          <p:spPr>
            <a:xfrm>
              <a:off x="2304601" y="6497826"/>
              <a:ext cx="987770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z-Latn-UZ" altLang="ko-KR" b="1" dirty="0">
                  <a:solidFill>
                    <a:schemeClr val="accent5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Chet ellik</a:t>
              </a:r>
              <a:endParaRPr lang="en-US" altLang="ko-KR" b="1" cap="none" spc="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</p:spTree>
  </p:cSld>
  <p:clrMapOvr>
    <a:masterClrMapping/>
  </p:clrMapOvr>
  <p:transition spd="med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Google Shape;343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26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dirty="0"/>
              <a:t>12</a:t>
            </a:r>
            <a:endParaRPr dirty="0"/>
          </a:p>
        </p:txBody>
      </p:sp>
      <p:sp>
        <p:nvSpPr>
          <p:cNvPr id="353" name="Google Shape;353;p26"/>
          <p:cNvSpPr/>
          <p:nvPr/>
        </p:nvSpPr>
        <p:spPr>
          <a:xfrm>
            <a:off x="418216" y="1292978"/>
            <a:ext cx="9151270" cy="990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50000"/>
              </a:lnSpc>
            </a:pP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4" name="Google Shape;354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46750" y="2231054"/>
            <a:ext cx="2705959" cy="3437590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/>
        </p:spPr>
      </p:pic>
      <p:pic>
        <p:nvPicPr>
          <p:cNvPr id="355" name="Google Shape;355;p26"/>
          <p:cNvPicPr preferRelativeResize="0"/>
          <p:nvPr/>
        </p:nvPicPr>
        <p:blipFill rotWithShape="1">
          <a:blip r:embed="rId5">
            <a:alphaModFix/>
          </a:blip>
          <a:srcRect l="6074" t="8731" r="13414" b="9737"/>
          <a:stretch/>
        </p:blipFill>
        <p:spPr>
          <a:xfrm>
            <a:off x="5484518" y="2309262"/>
            <a:ext cx="2705959" cy="3359382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/>
        </p:spPr>
      </p:pic>
      <p:sp>
        <p:nvSpPr>
          <p:cNvPr id="15" name="직사각형 1">
            <a:extLst>
              <a:ext uri="{FF2B5EF4-FFF2-40B4-BE49-F238E27FC236}">
                <a16:creationId xmlns:a16="http://schemas.microsoft.com/office/drawing/2014/main" id="{2490A536-2D4F-48AD-96EF-BB80A9B8DED3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6" name="그림 12">
            <a:extLst>
              <a:ext uri="{FF2B5EF4-FFF2-40B4-BE49-F238E27FC236}">
                <a16:creationId xmlns:a16="http://schemas.microsoft.com/office/drawing/2014/main" id="{1F68A27A-D8F0-46AC-9C33-B22387541F7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597925"/>
            <a:ext cx="1075271" cy="540855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67685FA1-F6EC-435F-B9AF-984D7DEF27A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597925"/>
            <a:ext cx="1427928" cy="562106"/>
          </a:xfrm>
          <a:prstGeom prst="rect">
            <a:avLst/>
          </a:prstGeom>
        </p:spPr>
      </p:pic>
      <p:pic>
        <p:nvPicPr>
          <p:cNvPr id="18" name="Google Shape;141;p16">
            <a:extLst>
              <a:ext uri="{FF2B5EF4-FFF2-40B4-BE49-F238E27FC236}">
                <a16:creationId xmlns:a16="http://schemas.microsoft.com/office/drawing/2014/main" id="{2BAB6502-E0BD-4287-94E7-5841B1B2290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326;p25">
            <a:extLst>
              <a:ext uri="{FF2B5EF4-FFF2-40B4-BE49-F238E27FC236}">
                <a16:creationId xmlns:a16="http://schemas.microsoft.com/office/drawing/2014/main" id="{B2ECF49A-C8D3-4ACB-A876-8C8D072520C1}"/>
              </a:ext>
            </a:extLst>
          </p:cNvPr>
          <p:cNvSpPr/>
          <p:nvPr/>
        </p:nvSpPr>
        <p:spPr>
          <a:xfrm>
            <a:off x="266630" y="217971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26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Rectangle 47">
            <a:extLst>
              <a:ext uri="{FF2B5EF4-FFF2-40B4-BE49-F238E27FC236}">
                <a16:creationId xmlns:a16="http://schemas.microsoft.com/office/drawing/2014/main" id="{69630565-C716-4F21-A074-8AA7BF059E18}"/>
              </a:ext>
            </a:extLst>
          </p:cNvPr>
          <p:cNvSpPr/>
          <p:nvPr/>
        </p:nvSpPr>
        <p:spPr>
          <a:xfrm>
            <a:off x="1003177" y="1779312"/>
            <a:ext cx="8154914" cy="40909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6" name="Group 33">
            <a:extLst>
              <a:ext uri="{FF2B5EF4-FFF2-40B4-BE49-F238E27FC236}">
                <a16:creationId xmlns:a16="http://schemas.microsoft.com/office/drawing/2014/main" id="{77A95532-A351-446B-9B15-620205429A6D}"/>
              </a:ext>
            </a:extLst>
          </p:cNvPr>
          <p:cNvGrpSpPr/>
          <p:nvPr/>
        </p:nvGrpSpPr>
        <p:grpSpPr>
          <a:xfrm>
            <a:off x="6763937" y="5563545"/>
            <a:ext cx="3057360" cy="1227210"/>
            <a:chOff x="235011" y="5578393"/>
            <a:chExt cx="3057360" cy="1227210"/>
          </a:xfrm>
        </p:grpSpPr>
        <p:grpSp>
          <p:nvGrpSpPr>
            <p:cNvPr id="37" name="Google Shape;98;p1">
              <a:extLst>
                <a:ext uri="{FF2B5EF4-FFF2-40B4-BE49-F238E27FC236}">
                  <a16:creationId xmlns:a16="http://schemas.microsoft.com/office/drawing/2014/main" id="{602893AE-3001-49C7-A260-9F956592886F}"/>
                </a:ext>
              </a:extLst>
            </p:cNvPr>
            <p:cNvGrpSpPr/>
            <p:nvPr/>
          </p:nvGrpSpPr>
          <p:grpSpPr>
            <a:xfrm>
              <a:off x="348878" y="5578393"/>
              <a:ext cx="2820276" cy="967193"/>
              <a:chOff x="420304" y="5584560"/>
              <a:chExt cx="2820276" cy="967193"/>
            </a:xfrm>
          </p:grpSpPr>
          <p:grpSp>
            <p:nvGrpSpPr>
              <p:cNvPr id="42" name="Google Shape;99;p1">
                <a:extLst>
                  <a:ext uri="{FF2B5EF4-FFF2-40B4-BE49-F238E27FC236}">
                    <a16:creationId xmlns:a16="http://schemas.microsoft.com/office/drawing/2014/main" id="{497ADC0B-B63B-4A5F-9ACE-FFC83F0EA399}"/>
                  </a:ext>
                </a:extLst>
              </p:cNvPr>
              <p:cNvGrpSpPr/>
              <p:nvPr/>
            </p:nvGrpSpPr>
            <p:grpSpPr>
              <a:xfrm>
                <a:off x="1097108" y="5910484"/>
                <a:ext cx="1240472" cy="641269"/>
                <a:chOff x="1109808" y="5910484"/>
                <a:chExt cx="1240472" cy="641269"/>
              </a:xfrm>
            </p:grpSpPr>
            <p:pic>
              <p:nvPicPr>
                <p:cNvPr id="45" name="Google Shape;100;p1">
                  <a:extLst>
                    <a:ext uri="{FF2B5EF4-FFF2-40B4-BE49-F238E27FC236}">
                      <a16:creationId xmlns:a16="http://schemas.microsoft.com/office/drawing/2014/main" id="{A1E6CB3E-FEC2-4AF3-9565-E2BEDA47FF16}"/>
                    </a:ext>
                  </a:extLst>
                </p:cNvPr>
                <p:cNvPicPr preferRelativeResize="0"/>
                <p:nvPr/>
              </p:nvPicPr>
              <p:blipFill rotWithShape="1">
                <a:blip r:embed="rId8">
                  <a:alphaModFix/>
                </a:blip>
                <a:srcRect b="21559"/>
                <a:stretch/>
              </p:blipFill>
              <p:spPr>
                <a:xfrm>
                  <a:off x="1109808" y="5910484"/>
                  <a:ext cx="563385" cy="64126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6" name="Google Shape;101;p1">
                  <a:extLst>
                    <a:ext uri="{FF2B5EF4-FFF2-40B4-BE49-F238E27FC236}">
                      <a16:creationId xmlns:a16="http://schemas.microsoft.com/office/drawing/2014/main" id="{EF915941-17E1-43FE-833B-B399334BC048}"/>
                    </a:ext>
                  </a:extLst>
                </p:cNvPr>
                <p:cNvPicPr preferRelativeResize="0"/>
                <p:nvPr/>
              </p:nvPicPr>
              <p:blipFill rotWithShape="1">
                <a:blip r:embed="rId9">
                  <a:alphaModFix/>
                </a:blip>
                <a:srcRect b="21719"/>
                <a:stretch/>
              </p:blipFill>
              <p:spPr>
                <a:xfrm>
                  <a:off x="1769132" y="5910484"/>
                  <a:ext cx="581148" cy="64126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43" name="Google Shape;102;p1">
                <a:extLst>
                  <a:ext uri="{FF2B5EF4-FFF2-40B4-BE49-F238E27FC236}">
                    <a16:creationId xmlns:a16="http://schemas.microsoft.com/office/drawing/2014/main" id="{17F42414-621A-4792-8AFB-4AF668666497}"/>
                  </a:ext>
                </a:extLst>
              </p:cNvPr>
              <p:cNvPicPr preferRelativeResize="0"/>
              <p:nvPr/>
            </p:nvPicPr>
            <p:blipFill rotWithShape="1">
              <a:blip r:embed="rId10">
                <a:alphaModFix/>
              </a:blip>
              <a:srcRect b="21156"/>
              <a:stretch/>
            </p:blipFill>
            <p:spPr>
              <a:xfrm>
                <a:off x="420304" y="5907187"/>
                <a:ext cx="580865" cy="64456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4" name="Google Shape;103;p1">
                <a:extLst>
                  <a:ext uri="{FF2B5EF4-FFF2-40B4-BE49-F238E27FC236}">
                    <a16:creationId xmlns:a16="http://schemas.microsoft.com/office/drawing/2014/main" id="{8C975CD9-B074-4BA4-A4C9-A70B85F8BA78}"/>
                  </a:ext>
                </a:extLst>
              </p:cNvPr>
              <p:cNvPicPr preferRelativeResize="0"/>
              <p:nvPr/>
            </p:nvPicPr>
            <p:blipFill rotWithShape="1">
              <a:blip r:embed="rId11">
                <a:alphaModFix/>
              </a:blip>
              <a:srcRect t="1" b="24219"/>
              <a:stretch/>
            </p:blipFill>
            <p:spPr>
              <a:xfrm>
                <a:off x="2464786" y="5584560"/>
                <a:ext cx="775794" cy="89483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38" name="직사각형 21">
              <a:extLst>
                <a:ext uri="{FF2B5EF4-FFF2-40B4-BE49-F238E27FC236}">
                  <a16:creationId xmlns:a16="http://schemas.microsoft.com/office/drawing/2014/main" id="{0FF83BC1-FF4B-4F83-A7E1-2624F380930F}"/>
                </a:ext>
              </a:extLst>
            </p:cNvPr>
            <p:cNvSpPr/>
            <p:nvPr/>
          </p:nvSpPr>
          <p:spPr>
            <a:xfrm>
              <a:off x="235011" y="6517710"/>
              <a:ext cx="788999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z-Latn-UZ" altLang="ko-KR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Nogiron</a:t>
              </a:r>
              <a:endParaRPr lang="en-US" altLang="ko-KR" sz="4000" b="1" cap="none" spc="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9" name="직사각형 21">
              <a:extLst>
                <a:ext uri="{FF2B5EF4-FFF2-40B4-BE49-F238E27FC236}">
                  <a16:creationId xmlns:a16="http://schemas.microsoft.com/office/drawing/2014/main" id="{BF1F870F-8C56-4C9C-981E-936074989D8B}"/>
                </a:ext>
              </a:extLst>
            </p:cNvPr>
            <p:cNvSpPr/>
            <p:nvPr/>
          </p:nvSpPr>
          <p:spPr>
            <a:xfrm>
              <a:off x="1057916" y="6516586"/>
              <a:ext cx="511679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z-Latn-UZ" altLang="ko-KR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Ayol</a:t>
              </a:r>
              <a:endParaRPr lang="en-US" altLang="ko-KR" sz="4000" b="1" cap="none" spc="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0" name="직사각형 21">
              <a:extLst>
                <a:ext uri="{FF2B5EF4-FFF2-40B4-BE49-F238E27FC236}">
                  <a16:creationId xmlns:a16="http://schemas.microsoft.com/office/drawing/2014/main" id="{0C182DF9-DAE4-4CCB-AD5F-52FB7D23E215}"/>
                </a:ext>
              </a:extLst>
            </p:cNvPr>
            <p:cNvSpPr/>
            <p:nvPr/>
          </p:nvSpPr>
          <p:spPr>
            <a:xfrm>
              <a:off x="1696991" y="6516585"/>
              <a:ext cx="569387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z-Latn-UZ" altLang="ko-KR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Katta</a:t>
              </a:r>
              <a:endParaRPr lang="en-US" altLang="ko-KR" sz="4000" b="1" cap="none" spc="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1" name="직사각형 21">
              <a:extLst>
                <a:ext uri="{FF2B5EF4-FFF2-40B4-BE49-F238E27FC236}">
                  <a16:creationId xmlns:a16="http://schemas.microsoft.com/office/drawing/2014/main" id="{9AAD939C-A4A4-43D9-9489-30F7DC17FBAD}"/>
                </a:ext>
              </a:extLst>
            </p:cNvPr>
            <p:cNvSpPr/>
            <p:nvPr/>
          </p:nvSpPr>
          <p:spPr>
            <a:xfrm>
              <a:off x="2304601" y="6497826"/>
              <a:ext cx="987770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z-Latn-UZ" altLang="ko-KR" b="1" dirty="0">
                  <a:solidFill>
                    <a:schemeClr val="accent5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Chet ellik</a:t>
              </a:r>
              <a:endParaRPr lang="en-US" altLang="ko-KR" b="1" cap="none" spc="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2" name="직사각형 1">
            <a:extLst>
              <a:ext uri="{FF2B5EF4-FFF2-40B4-BE49-F238E27FC236}">
                <a16:creationId xmlns:a16="http://schemas.microsoft.com/office/drawing/2014/main" id="{5BC0015C-3435-42E8-B314-8C333013B999}"/>
              </a:ext>
            </a:extLst>
          </p:cNvPr>
          <p:cNvSpPr/>
          <p:nvPr/>
        </p:nvSpPr>
        <p:spPr>
          <a:xfrm>
            <a:off x="1726658" y="1344541"/>
            <a:ext cx="6777848" cy="684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800" b="1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Haddan</a:t>
            </a:r>
            <a:r>
              <a:rPr lang="en-US" altLang="ko-KR" sz="18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tashqari</a:t>
            </a:r>
            <a:r>
              <a:rPr lang="en-US" altLang="ko-KR" sz="18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yuklanish</a:t>
            </a:r>
            <a:r>
              <a:rPr lang="en-US" altLang="ko-KR" sz="18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yoki</a:t>
            </a:r>
            <a:r>
              <a:rPr lang="en-US" altLang="ko-KR" sz="18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oqish</a:t>
            </a:r>
            <a:r>
              <a:rPr lang="en-US" altLang="ko-KR" sz="18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oldini</a:t>
            </a:r>
            <a:r>
              <a:rPr lang="en-US" altLang="ko-KR" sz="18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olish</a:t>
            </a:r>
            <a:r>
              <a:rPr lang="en-US" altLang="ko-KR" sz="18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uchun</a:t>
            </a:r>
            <a:r>
              <a:rPr lang="en-US" altLang="ko-KR" sz="18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katta</a:t>
            </a:r>
            <a:r>
              <a:rPr lang="en-US" altLang="ko-KR" sz="18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sig'imga</a:t>
            </a:r>
            <a:r>
              <a:rPr lang="en-US" altLang="ko-KR" sz="18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ega</a:t>
            </a:r>
            <a:r>
              <a:rPr lang="en-US" altLang="ko-KR" sz="18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elektr</a:t>
            </a:r>
            <a:r>
              <a:rPr lang="en-US" altLang="ko-KR" sz="18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jihozlari</a:t>
            </a:r>
            <a:r>
              <a:rPr lang="en-US" altLang="ko-KR" sz="18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uchun</a:t>
            </a:r>
            <a:r>
              <a:rPr lang="en-US" altLang="ko-KR" sz="18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"</a:t>
            </a:r>
            <a:r>
              <a:rPr lang="en-US" altLang="ko-KR" sz="1800" b="1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maxsus</a:t>
            </a:r>
            <a:r>
              <a:rPr lang="en-US" altLang="ko-KR" sz="18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rozetkadan</a:t>
            </a:r>
            <a:r>
              <a:rPr lang="en-US" altLang="ko-KR" sz="18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" </a:t>
            </a:r>
            <a:r>
              <a:rPr lang="en-US" altLang="ko-KR" sz="1800" b="1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foydalaning</a:t>
            </a:r>
            <a:endParaRPr lang="en-US" altLang="ko-KR" sz="2400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334;p25">
            <a:extLst>
              <a:ext uri="{FF2B5EF4-FFF2-40B4-BE49-F238E27FC236}">
                <a16:creationId xmlns:a16="http://schemas.microsoft.com/office/drawing/2014/main" id="{6AEAB224-86B0-4EED-B89F-234DA8AE45FC}"/>
              </a:ext>
            </a:extLst>
          </p:cNvPr>
          <p:cNvSpPr/>
          <p:nvPr/>
        </p:nvSpPr>
        <p:spPr>
          <a:xfrm>
            <a:off x="740741" y="184067"/>
            <a:ext cx="798557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2700" b="1" dirty="0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28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Elektr</a:t>
            </a:r>
            <a:r>
              <a:rPr lang="en-US" altLang="ko-KR" sz="28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8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yong'in</a:t>
            </a:r>
            <a:r>
              <a:rPr lang="en-US" altLang="ko-KR" sz="28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8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oldini</a:t>
            </a:r>
            <a:r>
              <a:rPr lang="en-US" altLang="ko-KR" sz="28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8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olish</a:t>
            </a:r>
            <a:r>
              <a:rPr lang="en-US" altLang="ko-KR" sz="28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8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bo'yicha</a:t>
            </a:r>
            <a:r>
              <a:rPr lang="en-US" altLang="ko-KR" sz="28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8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maslahatlar</a:t>
            </a:r>
            <a:endParaRPr lang="en-US" sz="2700" b="1" dirty="0">
              <a:solidFill>
                <a:srgbClr val="00206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  <p:transition spd="med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Google Shape;360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58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1" name="Google Shape;361;p27"/>
          <p:cNvGrpSpPr/>
          <p:nvPr/>
        </p:nvGrpSpPr>
        <p:grpSpPr>
          <a:xfrm>
            <a:off x="1161325" y="1146496"/>
            <a:ext cx="4806315" cy="1569720"/>
            <a:chOff x="1250315" y="1675936"/>
            <a:chExt cx="4806315" cy="1569720"/>
          </a:xfrm>
        </p:grpSpPr>
        <p:sp>
          <p:nvSpPr>
            <p:cNvPr id="362" name="Google Shape;362;p27"/>
            <p:cNvSpPr/>
            <p:nvPr/>
          </p:nvSpPr>
          <p:spPr>
            <a:xfrm>
              <a:off x="3061335" y="1675936"/>
              <a:ext cx="1066800" cy="15697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9600" dirty="0">
                  <a:solidFill>
                    <a:srgbClr val="FFD966"/>
                  </a:solidFill>
                  <a:latin typeface="Calibri"/>
                  <a:ea typeface="Calibri"/>
                  <a:cs typeface="Calibri"/>
                  <a:sym typeface="Calibri"/>
                </a:rPr>
                <a:t>“</a:t>
              </a:r>
              <a:endParaRPr sz="9600" dirty="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63" name="Google Shape;363;p27"/>
            <p:cNvGrpSpPr/>
            <p:nvPr/>
          </p:nvGrpSpPr>
          <p:grpSpPr>
            <a:xfrm>
              <a:off x="1250315" y="2203450"/>
              <a:ext cx="4806315" cy="0"/>
              <a:chOff x="1250315" y="2203450"/>
              <a:chExt cx="4806315" cy="0"/>
            </a:xfrm>
          </p:grpSpPr>
          <p:cxnSp>
            <p:nvCxnSpPr>
              <p:cNvPr id="364" name="Google Shape;364;p27"/>
              <p:cNvCxnSpPr/>
              <p:nvPr/>
            </p:nvCxnSpPr>
            <p:spPr>
              <a:xfrm>
                <a:off x="1250315" y="2203450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65" name="Google Shape;365;p27"/>
              <p:cNvCxnSpPr/>
              <p:nvPr/>
            </p:nvCxnSpPr>
            <p:spPr>
              <a:xfrm>
                <a:off x="4128135" y="2203450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366" name="Google Shape;366;p27"/>
          <p:cNvGrpSpPr/>
          <p:nvPr/>
        </p:nvGrpSpPr>
        <p:grpSpPr>
          <a:xfrm>
            <a:off x="1107290" y="4472884"/>
            <a:ext cx="4860350" cy="1569720"/>
            <a:chOff x="1250315" y="5463277"/>
            <a:chExt cx="4860350" cy="1569720"/>
          </a:xfrm>
        </p:grpSpPr>
        <p:sp>
          <p:nvSpPr>
            <p:cNvPr id="367" name="Google Shape;367;p27"/>
            <p:cNvSpPr/>
            <p:nvPr/>
          </p:nvSpPr>
          <p:spPr>
            <a:xfrm rot="10800000" flipH="1">
              <a:off x="3115370" y="5463277"/>
              <a:ext cx="1066800" cy="15697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9600" dirty="0">
                  <a:solidFill>
                    <a:srgbClr val="FFD966"/>
                  </a:solidFill>
                  <a:latin typeface="Calibri"/>
                  <a:ea typeface="Calibri"/>
                  <a:cs typeface="Calibri"/>
                  <a:sym typeface="Calibri"/>
                </a:rPr>
                <a:t>“</a:t>
              </a:r>
              <a:endParaRPr sz="9600" dirty="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68" name="Google Shape;368;p27"/>
            <p:cNvGrpSpPr/>
            <p:nvPr/>
          </p:nvGrpSpPr>
          <p:grpSpPr>
            <a:xfrm>
              <a:off x="1250315" y="6564626"/>
              <a:ext cx="4860350" cy="0"/>
              <a:chOff x="1250315" y="6564626"/>
              <a:chExt cx="4860350" cy="0"/>
            </a:xfrm>
          </p:grpSpPr>
          <p:cxnSp>
            <p:nvCxnSpPr>
              <p:cNvPr id="369" name="Google Shape;369;p27"/>
              <p:cNvCxnSpPr/>
              <p:nvPr/>
            </p:nvCxnSpPr>
            <p:spPr>
              <a:xfrm>
                <a:off x="1250315" y="6564626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70" name="Google Shape;370;p27"/>
              <p:cNvCxnSpPr/>
              <p:nvPr/>
            </p:nvCxnSpPr>
            <p:spPr>
              <a:xfrm>
                <a:off x="4182170" y="6564626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pic>
        <p:nvPicPr>
          <p:cNvPr id="371" name="Google Shape;371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8416" y="1367595"/>
            <a:ext cx="4380582" cy="4358661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27"/>
          <p:cNvSpPr/>
          <p:nvPr/>
        </p:nvSpPr>
        <p:spPr>
          <a:xfrm>
            <a:off x="599826" y="2056977"/>
            <a:ext cx="5811838" cy="3647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ko-KR" sz="18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Xavfsiz</a:t>
            </a:r>
            <a:r>
              <a:rPr lang="en-US" altLang="ko-KR" sz="18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elektr</a:t>
            </a:r>
            <a:r>
              <a:rPr lang="en-US" altLang="ko-KR" sz="18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ta'minotiga</a:t>
            </a:r>
            <a:r>
              <a:rPr lang="en-US" altLang="ko-KR" sz="18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ega</a:t>
            </a:r>
            <a:r>
              <a:rPr lang="en-US" altLang="ko-KR" sz="18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bo'lmagan</a:t>
            </a:r>
            <a:r>
              <a:rPr lang="en-US" altLang="ko-KR" sz="18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yotoqxonalar</a:t>
            </a:r>
            <a:r>
              <a:rPr lang="en-US" altLang="ko-KR" sz="18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uchun</a:t>
            </a:r>
            <a:r>
              <a:rPr lang="en-US" altLang="ko-KR" sz="18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qisqa</a:t>
            </a:r>
            <a:r>
              <a:rPr lang="en-US" altLang="ko-KR" sz="18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tutashuvni</a:t>
            </a:r>
            <a:r>
              <a:rPr lang="en-US" altLang="ko-KR" sz="18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oldini</a:t>
            </a:r>
            <a:r>
              <a:rPr lang="en-US" altLang="ko-KR" sz="18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olish</a:t>
            </a:r>
            <a:r>
              <a:rPr lang="en-US" altLang="ko-KR" sz="18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uchun</a:t>
            </a:r>
            <a:r>
              <a:rPr lang="en-US" altLang="ko-KR" sz="18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ko'p</a:t>
            </a:r>
            <a:r>
              <a:rPr lang="en-US" altLang="ko-KR" sz="18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rozetkadan</a:t>
            </a:r>
            <a:r>
              <a:rPr lang="en-US" altLang="ko-KR" sz="18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foydalanish</a:t>
            </a:r>
            <a:r>
              <a:rPr lang="en-US" altLang="ko-KR" sz="18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paytida</a:t>
            </a:r>
            <a:r>
              <a:rPr lang="en-US" altLang="ko-KR" sz="18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ehtiyot</a:t>
            </a:r>
            <a:r>
              <a:rPr lang="en-US" altLang="ko-KR" sz="18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bo'lish</a:t>
            </a:r>
            <a:r>
              <a:rPr lang="en-US" altLang="ko-KR" sz="18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kerak</a:t>
            </a:r>
            <a:r>
              <a:rPr lang="en-US" altLang="ko-KR" sz="18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lvl="0" algn="ctr">
              <a:lnSpc>
                <a:spcPct val="150000"/>
              </a:lnSpc>
            </a:pP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Elektr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jihozlaridan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foydalanishni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qisqa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tutashuvlar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boshqa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elektr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baxtsiz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hodisalari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haqida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asosiy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bilimlarni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tushunish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o'zingizning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atrofingizdagi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odamlarning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hayotini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himoya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qilishga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yordam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beradi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직사각형 1">
            <a:extLst>
              <a:ext uri="{FF2B5EF4-FFF2-40B4-BE49-F238E27FC236}">
                <a16:creationId xmlns:a16="http://schemas.microsoft.com/office/drawing/2014/main" id="{3C721870-8904-4826-A706-5663EE201FA5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4" name="그림 12">
            <a:extLst>
              <a:ext uri="{FF2B5EF4-FFF2-40B4-BE49-F238E27FC236}">
                <a16:creationId xmlns:a16="http://schemas.microsoft.com/office/drawing/2014/main" id="{1D7FEC25-7399-4BD7-8D79-F1B79138C8C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597925"/>
            <a:ext cx="1075271" cy="540855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7C2FE853-9429-4FC3-9A8A-C96BA4A499E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597925"/>
            <a:ext cx="1427928" cy="562106"/>
          </a:xfrm>
          <a:prstGeom prst="rect">
            <a:avLst/>
          </a:prstGeom>
        </p:spPr>
      </p:pic>
      <p:pic>
        <p:nvPicPr>
          <p:cNvPr id="26" name="Google Shape;141;p16">
            <a:extLst>
              <a:ext uri="{FF2B5EF4-FFF2-40B4-BE49-F238E27FC236}">
                <a16:creationId xmlns:a16="http://schemas.microsoft.com/office/drawing/2014/main" id="{CE63C467-E127-4CD8-BC15-5FC5703D4F9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" name="Group 33">
            <a:extLst>
              <a:ext uri="{FF2B5EF4-FFF2-40B4-BE49-F238E27FC236}">
                <a16:creationId xmlns:a16="http://schemas.microsoft.com/office/drawing/2014/main" id="{77A95532-A351-446B-9B15-620205429A6D}"/>
              </a:ext>
            </a:extLst>
          </p:cNvPr>
          <p:cNvGrpSpPr/>
          <p:nvPr/>
        </p:nvGrpSpPr>
        <p:grpSpPr>
          <a:xfrm>
            <a:off x="6763937" y="5563545"/>
            <a:ext cx="3057360" cy="1227210"/>
            <a:chOff x="235011" y="5578393"/>
            <a:chExt cx="3057360" cy="1227210"/>
          </a:xfrm>
        </p:grpSpPr>
        <p:grpSp>
          <p:nvGrpSpPr>
            <p:cNvPr id="43" name="Google Shape;98;p1">
              <a:extLst>
                <a:ext uri="{FF2B5EF4-FFF2-40B4-BE49-F238E27FC236}">
                  <a16:creationId xmlns:a16="http://schemas.microsoft.com/office/drawing/2014/main" id="{602893AE-3001-49C7-A260-9F956592886F}"/>
                </a:ext>
              </a:extLst>
            </p:cNvPr>
            <p:cNvGrpSpPr/>
            <p:nvPr/>
          </p:nvGrpSpPr>
          <p:grpSpPr>
            <a:xfrm>
              <a:off x="348878" y="5578393"/>
              <a:ext cx="2820276" cy="967193"/>
              <a:chOff x="420304" y="5584560"/>
              <a:chExt cx="2820276" cy="967193"/>
            </a:xfrm>
          </p:grpSpPr>
          <p:grpSp>
            <p:nvGrpSpPr>
              <p:cNvPr id="48" name="Google Shape;99;p1">
                <a:extLst>
                  <a:ext uri="{FF2B5EF4-FFF2-40B4-BE49-F238E27FC236}">
                    <a16:creationId xmlns:a16="http://schemas.microsoft.com/office/drawing/2014/main" id="{497ADC0B-B63B-4A5F-9ACE-FFC83F0EA399}"/>
                  </a:ext>
                </a:extLst>
              </p:cNvPr>
              <p:cNvGrpSpPr/>
              <p:nvPr/>
            </p:nvGrpSpPr>
            <p:grpSpPr>
              <a:xfrm>
                <a:off x="1097108" y="5910484"/>
                <a:ext cx="1240472" cy="641269"/>
                <a:chOff x="1109808" y="5910484"/>
                <a:chExt cx="1240472" cy="641269"/>
              </a:xfrm>
            </p:grpSpPr>
            <p:pic>
              <p:nvPicPr>
                <p:cNvPr id="51" name="Google Shape;100;p1">
                  <a:extLst>
                    <a:ext uri="{FF2B5EF4-FFF2-40B4-BE49-F238E27FC236}">
                      <a16:creationId xmlns:a16="http://schemas.microsoft.com/office/drawing/2014/main" id="{A1E6CB3E-FEC2-4AF3-9565-E2BEDA47FF16}"/>
                    </a:ext>
                  </a:extLst>
                </p:cNvPr>
                <p:cNvPicPr preferRelativeResize="0"/>
                <p:nvPr/>
              </p:nvPicPr>
              <p:blipFill rotWithShape="1">
                <a:blip r:embed="rId7">
                  <a:alphaModFix/>
                </a:blip>
                <a:srcRect b="21559"/>
                <a:stretch/>
              </p:blipFill>
              <p:spPr>
                <a:xfrm>
                  <a:off x="1109808" y="5910484"/>
                  <a:ext cx="563385" cy="64126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52" name="Google Shape;101;p1">
                  <a:extLst>
                    <a:ext uri="{FF2B5EF4-FFF2-40B4-BE49-F238E27FC236}">
                      <a16:creationId xmlns:a16="http://schemas.microsoft.com/office/drawing/2014/main" id="{EF915941-17E1-43FE-833B-B399334BC048}"/>
                    </a:ext>
                  </a:extLst>
                </p:cNvPr>
                <p:cNvPicPr preferRelativeResize="0"/>
                <p:nvPr/>
              </p:nvPicPr>
              <p:blipFill rotWithShape="1">
                <a:blip r:embed="rId8">
                  <a:alphaModFix/>
                </a:blip>
                <a:srcRect b="21719"/>
                <a:stretch/>
              </p:blipFill>
              <p:spPr>
                <a:xfrm>
                  <a:off x="1769132" y="5910484"/>
                  <a:ext cx="581148" cy="64126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49" name="Google Shape;102;p1">
                <a:extLst>
                  <a:ext uri="{FF2B5EF4-FFF2-40B4-BE49-F238E27FC236}">
                    <a16:creationId xmlns:a16="http://schemas.microsoft.com/office/drawing/2014/main" id="{17F42414-621A-4792-8AFB-4AF668666497}"/>
                  </a:ext>
                </a:extLst>
              </p:cNvPr>
              <p:cNvPicPr preferRelativeResize="0"/>
              <p:nvPr/>
            </p:nvPicPr>
            <p:blipFill rotWithShape="1">
              <a:blip r:embed="rId9">
                <a:alphaModFix/>
              </a:blip>
              <a:srcRect b="21156"/>
              <a:stretch/>
            </p:blipFill>
            <p:spPr>
              <a:xfrm>
                <a:off x="420304" y="5907187"/>
                <a:ext cx="580865" cy="64456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0" name="Google Shape;103;p1">
                <a:extLst>
                  <a:ext uri="{FF2B5EF4-FFF2-40B4-BE49-F238E27FC236}">
                    <a16:creationId xmlns:a16="http://schemas.microsoft.com/office/drawing/2014/main" id="{8C975CD9-B074-4BA4-A4C9-A70B85F8BA78}"/>
                  </a:ext>
                </a:extLst>
              </p:cNvPr>
              <p:cNvPicPr preferRelativeResize="0"/>
              <p:nvPr/>
            </p:nvPicPr>
            <p:blipFill rotWithShape="1">
              <a:blip r:embed="rId10">
                <a:alphaModFix/>
              </a:blip>
              <a:srcRect t="1" b="24219"/>
              <a:stretch/>
            </p:blipFill>
            <p:spPr>
              <a:xfrm>
                <a:off x="2464786" y="5584560"/>
                <a:ext cx="775794" cy="89483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44" name="직사각형 21">
              <a:extLst>
                <a:ext uri="{FF2B5EF4-FFF2-40B4-BE49-F238E27FC236}">
                  <a16:creationId xmlns:a16="http://schemas.microsoft.com/office/drawing/2014/main" id="{0FF83BC1-FF4B-4F83-A7E1-2624F380930F}"/>
                </a:ext>
              </a:extLst>
            </p:cNvPr>
            <p:cNvSpPr/>
            <p:nvPr/>
          </p:nvSpPr>
          <p:spPr>
            <a:xfrm>
              <a:off x="235011" y="6517710"/>
              <a:ext cx="788999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z-Latn-UZ" altLang="ko-KR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Nogiron</a:t>
              </a:r>
              <a:endParaRPr lang="en-US" altLang="ko-KR" sz="4000" b="1" cap="none" spc="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5" name="직사각형 21">
              <a:extLst>
                <a:ext uri="{FF2B5EF4-FFF2-40B4-BE49-F238E27FC236}">
                  <a16:creationId xmlns:a16="http://schemas.microsoft.com/office/drawing/2014/main" id="{BF1F870F-8C56-4C9C-981E-936074989D8B}"/>
                </a:ext>
              </a:extLst>
            </p:cNvPr>
            <p:cNvSpPr/>
            <p:nvPr/>
          </p:nvSpPr>
          <p:spPr>
            <a:xfrm>
              <a:off x="1057916" y="6516586"/>
              <a:ext cx="511679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z-Latn-UZ" altLang="ko-KR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Ayol</a:t>
              </a:r>
              <a:endParaRPr lang="en-US" altLang="ko-KR" sz="4000" b="1" cap="none" spc="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6" name="직사각형 21">
              <a:extLst>
                <a:ext uri="{FF2B5EF4-FFF2-40B4-BE49-F238E27FC236}">
                  <a16:creationId xmlns:a16="http://schemas.microsoft.com/office/drawing/2014/main" id="{0C182DF9-DAE4-4CCB-AD5F-52FB7D23E215}"/>
                </a:ext>
              </a:extLst>
            </p:cNvPr>
            <p:cNvSpPr/>
            <p:nvPr/>
          </p:nvSpPr>
          <p:spPr>
            <a:xfrm>
              <a:off x="1696991" y="6516585"/>
              <a:ext cx="569387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z-Latn-UZ" altLang="ko-KR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Katta</a:t>
              </a:r>
              <a:endParaRPr lang="en-US" altLang="ko-KR" sz="4000" b="1" cap="none" spc="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7" name="직사각형 21">
              <a:extLst>
                <a:ext uri="{FF2B5EF4-FFF2-40B4-BE49-F238E27FC236}">
                  <a16:creationId xmlns:a16="http://schemas.microsoft.com/office/drawing/2014/main" id="{9AAD939C-A4A4-43D9-9489-30F7DC17FBAD}"/>
                </a:ext>
              </a:extLst>
            </p:cNvPr>
            <p:cNvSpPr/>
            <p:nvPr/>
          </p:nvSpPr>
          <p:spPr>
            <a:xfrm>
              <a:off x="2304601" y="6497826"/>
              <a:ext cx="987770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z-Latn-UZ" altLang="ko-KR" b="1" dirty="0">
                  <a:solidFill>
                    <a:schemeClr val="accent5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Chet ellik</a:t>
              </a:r>
              <a:endParaRPr lang="en-US" altLang="ko-KR" b="1" cap="none" spc="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42FA91A1-241A-4979-BB78-A8D80ECE4406}"/>
              </a:ext>
            </a:extLst>
          </p:cNvPr>
          <p:cNvSpPr/>
          <p:nvPr/>
        </p:nvSpPr>
        <p:spPr>
          <a:xfrm>
            <a:off x="419092" y="272419"/>
            <a:ext cx="366798" cy="392357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600" b="1" dirty="0">
              <a:latin typeface="+mj-ea"/>
              <a:ea typeface="+mj-ea"/>
            </a:endParaRPr>
          </a:p>
        </p:txBody>
      </p:sp>
      <p:sp>
        <p:nvSpPr>
          <p:cNvPr id="33" name="직사각형 28">
            <a:extLst>
              <a:ext uri="{FF2B5EF4-FFF2-40B4-BE49-F238E27FC236}">
                <a16:creationId xmlns:a16="http://schemas.microsoft.com/office/drawing/2014/main" id="{39811AE2-48BD-44C2-8C45-954AF29631EE}"/>
              </a:ext>
            </a:extLst>
          </p:cNvPr>
          <p:cNvSpPr/>
          <p:nvPr/>
        </p:nvSpPr>
        <p:spPr>
          <a:xfrm>
            <a:off x="-2257375" y="259749"/>
            <a:ext cx="5697415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802"/>
              </a:spcAft>
              <a:defRPr lang="ko-KR" altLang="en-US"/>
            </a:pPr>
            <a:r>
              <a:rPr lang="en-US" altLang="ko-KR" sz="2800" b="1" spc="-300" dirty="0">
                <a:solidFill>
                  <a:schemeClr val="bg1"/>
                </a:solidFill>
                <a:latin typeface="+mj-ea"/>
                <a:ea typeface="+mj-ea"/>
                <a:cs typeface="맑은 고딕"/>
              </a:rPr>
              <a:t>*</a:t>
            </a:r>
          </a:p>
        </p:txBody>
      </p:sp>
      <p:sp>
        <p:nvSpPr>
          <p:cNvPr id="380" name="Google Shape;380;p27"/>
          <p:cNvSpPr/>
          <p:nvPr/>
        </p:nvSpPr>
        <p:spPr>
          <a:xfrm>
            <a:off x="1477995" y="242141"/>
            <a:ext cx="8126962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altLang="ko-KR" sz="2400" b="1" spc="100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Yong'in</a:t>
            </a:r>
            <a:r>
              <a:rPr lang="en-US" altLang="ko-KR" sz="2400" b="1" spc="1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altLang="ko-KR" sz="2400" b="1" spc="100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xavfsizligi</a:t>
            </a:r>
            <a:r>
              <a:rPr lang="en-US" altLang="ko-KR" sz="2400" b="1" spc="1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altLang="ko-KR" sz="2400" b="1" spc="100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uchun</a:t>
            </a:r>
            <a:r>
              <a:rPr lang="en-US" altLang="ko-KR" sz="2400" b="1" spc="1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altLang="ko-KR" sz="2400" b="1" spc="100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asosiy</a:t>
            </a:r>
            <a:r>
              <a:rPr lang="en-US" altLang="ko-KR" sz="2400" b="1" spc="1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nuqta</a:t>
            </a:r>
            <a:endParaRPr lang="ko-KR" alt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" name="Google Shape;385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5" y="-1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직사각형 1">
            <a:extLst>
              <a:ext uri="{FF2B5EF4-FFF2-40B4-BE49-F238E27FC236}">
                <a16:creationId xmlns:a16="http://schemas.microsoft.com/office/drawing/2014/main" id="{AA129B49-F407-46AF-B1A0-A91E965B2913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5" name="그림 12">
            <a:extLst>
              <a:ext uri="{FF2B5EF4-FFF2-40B4-BE49-F238E27FC236}">
                <a16:creationId xmlns:a16="http://schemas.microsoft.com/office/drawing/2014/main" id="{ECCD3665-453D-49CC-AE56-C7B5C4B87F0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597925"/>
            <a:ext cx="1075271" cy="540855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239FC471-CE37-4006-9601-7219FAA70C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597925"/>
            <a:ext cx="1427928" cy="562106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99BF112C-96B0-435D-9854-D117FAE5AF4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604" t="44293" r="3520"/>
          <a:stretch/>
        </p:blipFill>
        <p:spPr>
          <a:xfrm>
            <a:off x="1153271" y="2294964"/>
            <a:ext cx="7593107" cy="2038209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A0EFD02D-2CB8-4291-9FE7-6F216484F61A}"/>
              </a:ext>
            </a:extLst>
          </p:cNvPr>
          <p:cNvSpPr/>
          <p:nvPr/>
        </p:nvSpPr>
        <p:spPr>
          <a:xfrm>
            <a:off x="1153271" y="4185982"/>
            <a:ext cx="7537485" cy="565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Yong'in</a:t>
            </a:r>
            <a:r>
              <a:rPr lang="ko-KR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o-KR" alt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xavfsizligini</a:t>
            </a:r>
            <a:r>
              <a:rPr lang="ko-KR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o-KR" alt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o’rganish</a:t>
            </a:r>
            <a:r>
              <a:rPr lang="ko-KR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o-KR" alt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xavfsiz</a:t>
            </a:r>
            <a:r>
              <a:rPr lang="ko-KR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o-KR" alt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jamiyat</a:t>
            </a:r>
            <a:r>
              <a:rPr lang="ko-KR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o-KR" alt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va</a:t>
            </a:r>
            <a:r>
              <a:rPr lang="ko-KR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o-KR" alt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baxtli</a:t>
            </a:r>
            <a:r>
              <a:rPr lang="ko-KR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o-KR" alt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odamlarning</a:t>
            </a:r>
            <a:r>
              <a:rPr lang="ko-KR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o-KR" alt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asosidir</a:t>
            </a:r>
            <a:endParaRPr lang="ko-KR" alt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909A91DE-3C5E-456C-BF79-6EAB8236BB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271" y="156657"/>
            <a:ext cx="589659" cy="72827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1" name="Google Shape;128;p15">
            <a:extLst>
              <a:ext uri="{FF2B5EF4-FFF2-40B4-BE49-F238E27FC236}">
                <a16:creationId xmlns:a16="http://schemas.microsoft.com/office/drawing/2014/main" id="{C70102A8-83A1-498A-A68C-43019474BE87}"/>
              </a:ext>
            </a:extLst>
          </p:cNvPr>
          <p:cNvSpPr/>
          <p:nvPr/>
        </p:nvSpPr>
        <p:spPr>
          <a:xfrm>
            <a:off x="1912229" y="252225"/>
            <a:ext cx="4585813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altLang="ja-JP" sz="2800" b="1" dirty="0" err="1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Yong’in</a:t>
            </a:r>
            <a:r>
              <a:rPr lang="en-US" altLang="ja-JP" sz="28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ja-JP" sz="2800" b="1" dirty="0" err="1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yotoqxona</a:t>
            </a:r>
            <a:endParaRPr lang="en-US" altLang="ja-JP" sz="2800" b="1" dirty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</p:cSld>
  <p:clrMapOvr>
    <a:masterClrMapping/>
  </p:clrMapOvr>
  <p:transition spd="med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-1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4"/>
          <p:cNvSpPr/>
          <p:nvPr/>
        </p:nvSpPr>
        <p:spPr>
          <a:xfrm>
            <a:off x="1196406" y="2528536"/>
            <a:ext cx="8477195" cy="2153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ko-KR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altLang="ko-KR" sz="24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Haddan</a:t>
            </a:r>
            <a:r>
              <a:rPr lang="en-US" altLang="ko-KR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4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tashqari</a:t>
            </a:r>
            <a:r>
              <a:rPr lang="en-US" altLang="ko-KR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4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oqim</a:t>
            </a:r>
            <a:r>
              <a:rPr lang="en-US" altLang="ko-KR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altLang="ko-KR" sz="24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qisqa</a:t>
            </a:r>
            <a:r>
              <a:rPr lang="en-US" altLang="ko-KR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4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tutashuv</a:t>
            </a:r>
            <a:r>
              <a:rPr lang="en-US" altLang="ko-KR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</a:p>
          <a:p>
            <a:pPr lvl="0">
              <a:lnSpc>
                <a:spcPct val="150000"/>
              </a:lnSpc>
            </a:pPr>
            <a:r>
              <a:rPr lang="en-US" altLang="ko-KR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lang="en-US" altLang="ko-KR" sz="24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elektr</a:t>
            </a:r>
            <a:r>
              <a:rPr lang="en-US" altLang="ko-KR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4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qochqin</a:t>
            </a:r>
            <a:r>
              <a:rPr lang="ko-KR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_ 2p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802"/>
              </a:spcBef>
              <a:spcAft>
                <a:spcPts val="0"/>
              </a:spcAft>
              <a:buNone/>
            </a:pPr>
            <a:r>
              <a:rPr lang="ko-KR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altLang="ko-KR" sz="2400" b="1" dirty="0" err="1">
                <a:solidFill>
                  <a:schemeClr val="accent1"/>
                </a:solidFill>
                <a:latin typeface="Calibri"/>
                <a:cs typeface="Calibri"/>
                <a:sym typeface="Calibri"/>
              </a:rPr>
              <a:t>Ko'p</a:t>
            </a:r>
            <a:r>
              <a:rPr lang="en-US" altLang="ko-KR" sz="2400" b="1" dirty="0">
                <a:solidFill>
                  <a:schemeClr val="accent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en-US" altLang="ko-KR" sz="2400" b="1" dirty="0" err="1">
                <a:solidFill>
                  <a:schemeClr val="accent1"/>
                </a:solidFill>
                <a:latin typeface="Calibri"/>
                <a:cs typeface="Calibri"/>
                <a:sym typeface="Calibri"/>
              </a:rPr>
              <a:t>rozetkali</a:t>
            </a:r>
            <a:r>
              <a:rPr lang="en-US" altLang="ko-KR" sz="2400" b="1" dirty="0">
                <a:solidFill>
                  <a:schemeClr val="accent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en-US" altLang="ko-KR" sz="2400" b="1" dirty="0" err="1">
                <a:solidFill>
                  <a:schemeClr val="accent1"/>
                </a:solidFill>
                <a:latin typeface="Calibri"/>
                <a:cs typeface="Calibri"/>
                <a:sym typeface="Calibri"/>
              </a:rPr>
              <a:t>rozetkaning</a:t>
            </a:r>
            <a:r>
              <a:rPr lang="en-US" altLang="ko-KR" sz="2400" b="1" dirty="0">
                <a:solidFill>
                  <a:schemeClr val="accent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en-US" altLang="ko-KR" sz="2400" b="1" dirty="0" err="1">
                <a:solidFill>
                  <a:schemeClr val="accent1"/>
                </a:solidFill>
                <a:latin typeface="Calibri"/>
                <a:cs typeface="Calibri"/>
                <a:sym typeface="Calibri"/>
              </a:rPr>
              <a:t>xavfi</a:t>
            </a:r>
            <a:r>
              <a:rPr lang="ko-KR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_ 9p</a:t>
            </a:r>
            <a:endParaRPr sz="2400" b="1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150000"/>
              </a:lnSpc>
              <a:spcBef>
                <a:spcPts val="802"/>
              </a:spcBef>
            </a:pPr>
            <a:r>
              <a:rPr lang="ko-KR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CA" altLang="ko-KR" sz="24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Elektr</a:t>
            </a:r>
            <a:r>
              <a:rPr lang="en-CA" altLang="ko-KR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altLang="ko-KR" sz="24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yong'in</a:t>
            </a:r>
            <a:r>
              <a:rPr lang="en-CA" altLang="ko-KR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altLang="ko-KR" sz="24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oldini</a:t>
            </a:r>
            <a:r>
              <a:rPr lang="en-CA" altLang="ko-KR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altLang="ko-KR" sz="24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olish</a:t>
            </a:r>
            <a:r>
              <a:rPr lang="en-CA" altLang="ko-KR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altLang="ko-KR" sz="24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bo'yicha</a:t>
            </a:r>
            <a:r>
              <a:rPr lang="en-CA" altLang="ko-KR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lvl="0">
              <a:lnSpc>
                <a:spcPct val="150000"/>
              </a:lnSpc>
              <a:spcBef>
                <a:spcPts val="802"/>
              </a:spcBef>
            </a:pPr>
            <a:r>
              <a:rPr lang="en-CA" altLang="ko-KR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lang="en-CA" altLang="ko-KR" sz="24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maslahatlar</a:t>
            </a:r>
            <a:r>
              <a:rPr lang="ko-KR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_ 11p</a:t>
            </a:r>
            <a:endParaRPr sz="2400" dirty="0"/>
          </a:p>
        </p:txBody>
      </p:sp>
      <p:sp>
        <p:nvSpPr>
          <p:cNvPr id="111" name="Google Shape;111;p14"/>
          <p:cNvSpPr/>
          <p:nvPr/>
        </p:nvSpPr>
        <p:spPr>
          <a:xfrm>
            <a:off x="-376714" y="1256361"/>
            <a:ext cx="2656565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6600" b="0" i="0" u="none" strike="noStrike" cap="none" dirty="0" err="1">
                <a:solidFill>
                  <a:schemeClr val="lt1"/>
                </a:solidFill>
                <a:latin typeface="Stardos Stencil"/>
                <a:ea typeface="Stardos Stencil"/>
                <a:cs typeface="Stardos Stencil"/>
                <a:sym typeface="Stardos Stencil"/>
              </a:rPr>
              <a:t>C</a:t>
            </a:r>
            <a:r>
              <a:rPr lang="ko-KR" sz="2400" b="0" i="0" u="none" strike="noStrike" cap="none" dirty="0" err="1">
                <a:solidFill>
                  <a:schemeClr val="lt1"/>
                </a:solidFill>
                <a:latin typeface="Stardos Stencil"/>
                <a:ea typeface="Stardos Stencil"/>
                <a:cs typeface="Stardos Stencil"/>
                <a:sym typeface="Stardos Stencil"/>
              </a:rPr>
              <a:t>ontents</a:t>
            </a:r>
            <a:endParaRPr sz="2400" b="0" i="0" u="none" strike="noStrike" cap="none" dirty="0">
              <a:solidFill>
                <a:schemeClr val="lt1"/>
              </a:solidFill>
              <a:latin typeface="Stardos Stencil"/>
              <a:ea typeface="Stardos Stencil"/>
              <a:cs typeface="Stardos Stencil"/>
              <a:sym typeface="Stardos Stencil"/>
            </a:endParaRPr>
          </a:p>
        </p:txBody>
      </p:sp>
      <p:sp>
        <p:nvSpPr>
          <p:cNvPr id="112" name="Google Shape;112;p14"/>
          <p:cNvSpPr/>
          <p:nvPr/>
        </p:nvSpPr>
        <p:spPr>
          <a:xfrm>
            <a:off x="2459867" y="1712133"/>
            <a:ext cx="773557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altLang="ko-KR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Yong’in</a:t>
            </a:r>
            <a:r>
              <a:rPr lang="en-US" altLang="ko-KR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yotoqxona</a:t>
            </a:r>
            <a:endParaRPr lang="en-US" sz="2800" dirty="0"/>
          </a:p>
        </p:txBody>
      </p:sp>
      <p:cxnSp>
        <p:nvCxnSpPr>
          <p:cNvPr id="113" name="Google Shape;113;p14"/>
          <p:cNvCxnSpPr/>
          <p:nvPr/>
        </p:nvCxnSpPr>
        <p:spPr>
          <a:xfrm>
            <a:off x="2397115" y="1425639"/>
            <a:ext cx="0" cy="769441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14" name="Google Shape;114;p14"/>
          <p:cNvSpPr/>
          <p:nvPr/>
        </p:nvSpPr>
        <p:spPr>
          <a:xfrm>
            <a:off x="2014442" y="1344970"/>
            <a:ext cx="204891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0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[</a:t>
            </a:r>
            <a:r>
              <a:rPr lang="en-CA" altLang="ko-KR" sz="20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Epizod.4</a:t>
            </a:r>
            <a:r>
              <a:rPr lang="ko-KR" sz="20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]</a:t>
            </a:r>
            <a:endParaRPr sz="2000" b="1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1" name="Google Shape;121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44781" y="4158136"/>
            <a:ext cx="2828820" cy="256656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직사각형 2">
            <a:extLst>
              <a:ext uri="{FF2B5EF4-FFF2-40B4-BE49-F238E27FC236}">
                <a16:creationId xmlns:a16="http://schemas.microsoft.com/office/drawing/2014/main" id="{B8047E60-F2E5-4197-9D14-A5C52495695C}"/>
              </a:ext>
            </a:extLst>
          </p:cNvPr>
          <p:cNvSpPr/>
          <p:nvPr/>
        </p:nvSpPr>
        <p:spPr>
          <a:xfrm>
            <a:off x="7340138" y="116378"/>
            <a:ext cx="2466843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6" name="그림 14">
            <a:extLst>
              <a:ext uri="{FF2B5EF4-FFF2-40B4-BE49-F238E27FC236}">
                <a16:creationId xmlns:a16="http://schemas.microsoft.com/office/drawing/2014/main" id="{4521EE2D-1730-42A3-A66B-8497CF5EDBC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556191" y="134911"/>
            <a:ext cx="1250790" cy="629140"/>
          </a:xfrm>
          <a:prstGeom prst="rect">
            <a:avLst/>
          </a:prstGeom>
        </p:spPr>
      </p:pic>
      <p:pic>
        <p:nvPicPr>
          <p:cNvPr id="17" name="그림 15">
            <a:extLst>
              <a:ext uri="{FF2B5EF4-FFF2-40B4-BE49-F238E27FC236}">
                <a16:creationId xmlns:a16="http://schemas.microsoft.com/office/drawing/2014/main" id="{CF13C350-87A0-4EC3-856F-F404D066FA7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574" y="126136"/>
            <a:ext cx="1661012" cy="653860"/>
          </a:xfrm>
          <a:prstGeom prst="rect">
            <a:avLst/>
          </a:prstGeom>
        </p:spPr>
      </p:pic>
      <p:grpSp>
        <p:nvGrpSpPr>
          <p:cNvPr id="23" name="Group 33">
            <a:extLst>
              <a:ext uri="{FF2B5EF4-FFF2-40B4-BE49-F238E27FC236}">
                <a16:creationId xmlns:a16="http://schemas.microsoft.com/office/drawing/2014/main" id="{77A95532-A351-446B-9B15-620205429A6D}"/>
              </a:ext>
            </a:extLst>
          </p:cNvPr>
          <p:cNvGrpSpPr/>
          <p:nvPr/>
        </p:nvGrpSpPr>
        <p:grpSpPr>
          <a:xfrm>
            <a:off x="1229" y="5648252"/>
            <a:ext cx="3057360" cy="1227210"/>
            <a:chOff x="235011" y="5578393"/>
            <a:chExt cx="3057360" cy="1227210"/>
          </a:xfrm>
        </p:grpSpPr>
        <p:grpSp>
          <p:nvGrpSpPr>
            <p:cNvPr id="24" name="Google Shape;98;p1">
              <a:extLst>
                <a:ext uri="{FF2B5EF4-FFF2-40B4-BE49-F238E27FC236}">
                  <a16:creationId xmlns:a16="http://schemas.microsoft.com/office/drawing/2014/main" id="{602893AE-3001-49C7-A260-9F956592886F}"/>
                </a:ext>
              </a:extLst>
            </p:cNvPr>
            <p:cNvGrpSpPr/>
            <p:nvPr/>
          </p:nvGrpSpPr>
          <p:grpSpPr>
            <a:xfrm>
              <a:off x="348878" y="5578393"/>
              <a:ext cx="2820276" cy="967193"/>
              <a:chOff x="420304" y="5584560"/>
              <a:chExt cx="2820276" cy="967193"/>
            </a:xfrm>
          </p:grpSpPr>
          <p:grpSp>
            <p:nvGrpSpPr>
              <p:cNvPr id="29" name="Google Shape;99;p1">
                <a:extLst>
                  <a:ext uri="{FF2B5EF4-FFF2-40B4-BE49-F238E27FC236}">
                    <a16:creationId xmlns:a16="http://schemas.microsoft.com/office/drawing/2014/main" id="{497ADC0B-B63B-4A5F-9ACE-FFC83F0EA399}"/>
                  </a:ext>
                </a:extLst>
              </p:cNvPr>
              <p:cNvGrpSpPr/>
              <p:nvPr/>
            </p:nvGrpSpPr>
            <p:grpSpPr>
              <a:xfrm>
                <a:off x="1097108" y="5910484"/>
                <a:ext cx="1240472" cy="641269"/>
                <a:chOff x="1109808" y="5910484"/>
                <a:chExt cx="1240472" cy="641269"/>
              </a:xfrm>
            </p:grpSpPr>
            <p:pic>
              <p:nvPicPr>
                <p:cNvPr id="32" name="Google Shape;100;p1">
                  <a:extLst>
                    <a:ext uri="{FF2B5EF4-FFF2-40B4-BE49-F238E27FC236}">
                      <a16:creationId xmlns:a16="http://schemas.microsoft.com/office/drawing/2014/main" id="{A1E6CB3E-FEC2-4AF3-9565-E2BEDA47FF16}"/>
                    </a:ext>
                  </a:extLst>
                </p:cNvPr>
                <p:cNvPicPr preferRelativeResize="0"/>
                <p:nvPr/>
              </p:nvPicPr>
              <p:blipFill rotWithShape="1">
                <a:blip r:embed="rId7">
                  <a:alphaModFix/>
                </a:blip>
                <a:srcRect b="21559"/>
                <a:stretch/>
              </p:blipFill>
              <p:spPr>
                <a:xfrm>
                  <a:off x="1109808" y="5910484"/>
                  <a:ext cx="563385" cy="64126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3" name="Google Shape;101;p1">
                  <a:extLst>
                    <a:ext uri="{FF2B5EF4-FFF2-40B4-BE49-F238E27FC236}">
                      <a16:creationId xmlns:a16="http://schemas.microsoft.com/office/drawing/2014/main" id="{EF915941-17E1-43FE-833B-B399334BC048}"/>
                    </a:ext>
                  </a:extLst>
                </p:cNvPr>
                <p:cNvPicPr preferRelativeResize="0"/>
                <p:nvPr/>
              </p:nvPicPr>
              <p:blipFill rotWithShape="1">
                <a:blip r:embed="rId8">
                  <a:alphaModFix/>
                </a:blip>
                <a:srcRect b="21719"/>
                <a:stretch/>
              </p:blipFill>
              <p:spPr>
                <a:xfrm>
                  <a:off x="1769132" y="5910484"/>
                  <a:ext cx="581148" cy="64126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30" name="Google Shape;102;p1">
                <a:extLst>
                  <a:ext uri="{FF2B5EF4-FFF2-40B4-BE49-F238E27FC236}">
                    <a16:creationId xmlns:a16="http://schemas.microsoft.com/office/drawing/2014/main" id="{17F42414-621A-4792-8AFB-4AF668666497}"/>
                  </a:ext>
                </a:extLst>
              </p:cNvPr>
              <p:cNvPicPr preferRelativeResize="0"/>
              <p:nvPr/>
            </p:nvPicPr>
            <p:blipFill rotWithShape="1">
              <a:blip r:embed="rId9">
                <a:alphaModFix/>
              </a:blip>
              <a:srcRect b="21156"/>
              <a:stretch/>
            </p:blipFill>
            <p:spPr>
              <a:xfrm>
                <a:off x="420304" y="5907187"/>
                <a:ext cx="580865" cy="64456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1" name="Google Shape;103;p1">
                <a:extLst>
                  <a:ext uri="{FF2B5EF4-FFF2-40B4-BE49-F238E27FC236}">
                    <a16:creationId xmlns:a16="http://schemas.microsoft.com/office/drawing/2014/main" id="{8C975CD9-B074-4BA4-A4C9-A70B85F8BA78}"/>
                  </a:ext>
                </a:extLst>
              </p:cNvPr>
              <p:cNvPicPr preferRelativeResize="0"/>
              <p:nvPr/>
            </p:nvPicPr>
            <p:blipFill rotWithShape="1">
              <a:blip r:embed="rId10">
                <a:alphaModFix/>
              </a:blip>
              <a:srcRect t="1" b="24219"/>
              <a:stretch/>
            </p:blipFill>
            <p:spPr>
              <a:xfrm>
                <a:off x="2464786" y="5584560"/>
                <a:ext cx="775794" cy="89483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5" name="직사각형 21">
              <a:extLst>
                <a:ext uri="{FF2B5EF4-FFF2-40B4-BE49-F238E27FC236}">
                  <a16:creationId xmlns:a16="http://schemas.microsoft.com/office/drawing/2014/main" id="{0FF83BC1-FF4B-4F83-A7E1-2624F380930F}"/>
                </a:ext>
              </a:extLst>
            </p:cNvPr>
            <p:cNvSpPr/>
            <p:nvPr/>
          </p:nvSpPr>
          <p:spPr>
            <a:xfrm>
              <a:off x="235011" y="6517710"/>
              <a:ext cx="788999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z-Latn-UZ" altLang="ko-KR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Nogiron</a:t>
              </a:r>
              <a:endParaRPr lang="en-US" altLang="ko-KR" sz="4000" b="1" cap="none" spc="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6" name="직사각형 21">
              <a:extLst>
                <a:ext uri="{FF2B5EF4-FFF2-40B4-BE49-F238E27FC236}">
                  <a16:creationId xmlns:a16="http://schemas.microsoft.com/office/drawing/2014/main" id="{BF1F870F-8C56-4C9C-981E-936074989D8B}"/>
                </a:ext>
              </a:extLst>
            </p:cNvPr>
            <p:cNvSpPr/>
            <p:nvPr/>
          </p:nvSpPr>
          <p:spPr>
            <a:xfrm>
              <a:off x="1057916" y="6516586"/>
              <a:ext cx="511679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z-Latn-UZ" altLang="ko-KR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Ayol</a:t>
              </a:r>
              <a:endParaRPr lang="en-US" altLang="ko-KR" sz="4000" b="1" cap="none" spc="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7" name="직사각형 21">
              <a:extLst>
                <a:ext uri="{FF2B5EF4-FFF2-40B4-BE49-F238E27FC236}">
                  <a16:creationId xmlns:a16="http://schemas.microsoft.com/office/drawing/2014/main" id="{0C182DF9-DAE4-4CCB-AD5F-52FB7D23E215}"/>
                </a:ext>
              </a:extLst>
            </p:cNvPr>
            <p:cNvSpPr/>
            <p:nvPr/>
          </p:nvSpPr>
          <p:spPr>
            <a:xfrm>
              <a:off x="1696991" y="6516585"/>
              <a:ext cx="569387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z-Latn-UZ" altLang="ko-KR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Katta</a:t>
              </a:r>
              <a:endParaRPr lang="en-US" altLang="ko-KR" sz="4000" b="1" cap="none" spc="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8" name="직사각형 21">
              <a:extLst>
                <a:ext uri="{FF2B5EF4-FFF2-40B4-BE49-F238E27FC236}">
                  <a16:creationId xmlns:a16="http://schemas.microsoft.com/office/drawing/2014/main" id="{9AAD939C-A4A4-43D9-9489-30F7DC17FBAD}"/>
                </a:ext>
              </a:extLst>
            </p:cNvPr>
            <p:cNvSpPr/>
            <p:nvPr/>
          </p:nvSpPr>
          <p:spPr>
            <a:xfrm>
              <a:off x="2304601" y="6497826"/>
              <a:ext cx="987770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z-Latn-UZ" altLang="ko-KR" b="1" dirty="0">
                  <a:solidFill>
                    <a:schemeClr val="accent5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Chet ellik</a:t>
              </a:r>
              <a:endParaRPr lang="en-US" altLang="ko-KR" b="1" cap="none" spc="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</p:spTree>
  </p:cSld>
  <p:clrMapOvr>
    <a:masterClrMapping/>
  </p:clrMapOvr>
  <p:transition spd="med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6"/>
          <p:cNvSpPr/>
          <p:nvPr/>
        </p:nvSpPr>
        <p:spPr>
          <a:xfrm>
            <a:off x="267922" y="247407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6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6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6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/>
              <a:t>2</a:t>
            </a:r>
            <a:endParaRPr/>
          </a:p>
        </p:txBody>
      </p:sp>
      <p:pic>
        <p:nvPicPr>
          <p:cNvPr id="151" name="Google Shape;151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49940" y="1421479"/>
            <a:ext cx="6599700" cy="4399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6"/>
          <p:cNvSpPr/>
          <p:nvPr/>
        </p:nvSpPr>
        <p:spPr>
          <a:xfrm>
            <a:off x="1808943" y="5745955"/>
            <a:ext cx="644131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altLang="ko-KR" sz="1100" b="1" dirty="0" err="1">
                <a:solidFill>
                  <a:schemeClr val="dk1"/>
                </a:solidFill>
              </a:rPr>
              <a:t>Milliy</a:t>
            </a:r>
            <a:r>
              <a:rPr lang="en-US" altLang="ko-KR" sz="1100" b="1" dirty="0">
                <a:solidFill>
                  <a:schemeClr val="dk1"/>
                </a:solidFill>
              </a:rPr>
              <a:t> </a:t>
            </a:r>
            <a:r>
              <a:rPr lang="en-US" altLang="ko-KR" sz="1100" b="1" dirty="0" err="1">
                <a:solidFill>
                  <a:schemeClr val="dk1"/>
                </a:solidFill>
              </a:rPr>
              <a:t>yong'in</a:t>
            </a:r>
            <a:r>
              <a:rPr lang="en-US" altLang="ko-KR" sz="1100" b="1" dirty="0">
                <a:solidFill>
                  <a:schemeClr val="dk1"/>
                </a:solidFill>
              </a:rPr>
              <a:t> </a:t>
            </a:r>
            <a:r>
              <a:rPr lang="en-US" altLang="ko-KR" sz="1100" b="1" dirty="0" err="1">
                <a:solidFill>
                  <a:schemeClr val="dk1"/>
                </a:solidFill>
              </a:rPr>
              <a:t>ma'lumotlari</a:t>
            </a:r>
            <a:r>
              <a:rPr lang="en-US" altLang="ko-KR" sz="1100" b="1" dirty="0">
                <a:solidFill>
                  <a:schemeClr val="dk1"/>
                </a:solidFill>
              </a:rPr>
              <a:t> </a:t>
            </a:r>
            <a:r>
              <a:rPr lang="en-US" altLang="ko-KR" sz="1100" b="1" dirty="0" err="1">
                <a:solidFill>
                  <a:schemeClr val="dk1"/>
                </a:solidFill>
              </a:rPr>
              <a:t>tizimi</a:t>
            </a:r>
            <a:r>
              <a:rPr lang="en-US" altLang="ko-KR" sz="1100" b="1" dirty="0">
                <a:solidFill>
                  <a:schemeClr val="dk1"/>
                </a:solidFill>
              </a:rPr>
              <a:t> (</a:t>
            </a:r>
            <a:r>
              <a:rPr lang="en-US" altLang="ko-KR" sz="1100" b="1" dirty="0">
                <a:solidFill>
                  <a:schemeClr val="dk1"/>
                </a:solidFill>
                <a:hlinkClick r:id="rId5" action="ppaction://hlinksldjump"/>
              </a:rPr>
              <a:t>www.nfds.go.kr</a:t>
            </a:r>
            <a:r>
              <a:rPr lang="en-US" altLang="ko-KR" sz="1100" b="1" dirty="0">
                <a:solidFill>
                  <a:schemeClr val="dk1"/>
                </a:solidFill>
              </a:rPr>
              <a:t>), </a:t>
            </a:r>
            <a:r>
              <a:rPr lang="en-US" altLang="ko-KR" sz="1100" b="1" dirty="0" err="1">
                <a:solidFill>
                  <a:schemeClr val="dk1"/>
                </a:solidFill>
              </a:rPr>
              <a:t>yotoqxonadagi</a:t>
            </a:r>
            <a:r>
              <a:rPr lang="en-US" altLang="ko-KR" sz="1100" b="1" dirty="0">
                <a:solidFill>
                  <a:schemeClr val="dk1"/>
                </a:solidFill>
              </a:rPr>
              <a:t> </a:t>
            </a:r>
            <a:r>
              <a:rPr lang="en-US" altLang="ko-KR" sz="1100" b="1" dirty="0" err="1">
                <a:solidFill>
                  <a:schemeClr val="dk1"/>
                </a:solidFill>
              </a:rPr>
              <a:t>yong'in</a:t>
            </a:r>
            <a:r>
              <a:rPr lang="en-US" altLang="ko-KR" sz="1100" b="1" dirty="0">
                <a:solidFill>
                  <a:schemeClr val="dk1"/>
                </a:solidFill>
              </a:rPr>
              <a:t> </a:t>
            </a:r>
            <a:r>
              <a:rPr lang="en-US" altLang="ko-KR" sz="1100" b="1" dirty="0" err="1">
                <a:solidFill>
                  <a:schemeClr val="dk1"/>
                </a:solidFill>
              </a:rPr>
              <a:t>statistikasi</a:t>
            </a:r>
            <a:endParaRPr sz="1200" dirty="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17E54BD1-2632-4CB6-9319-8B64938FB661}"/>
              </a:ext>
            </a:extLst>
          </p:cNvPr>
          <p:cNvSpPr/>
          <p:nvPr/>
        </p:nvSpPr>
        <p:spPr>
          <a:xfrm>
            <a:off x="3711388" y="1290918"/>
            <a:ext cx="2501153" cy="46166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6" name="Google Shape;141;p16">
            <a:extLst>
              <a:ext uri="{FF2B5EF4-FFF2-40B4-BE49-F238E27FC236}">
                <a16:creationId xmlns:a16="http://schemas.microsoft.com/office/drawing/2014/main" id="{C61F2F33-07C7-4E49-86DE-D85481E2089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4655" t="79145" r="48642" b="15771"/>
          <a:stretch/>
        </p:blipFill>
        <p:spPr>
          <a:xfrm>
            <a:off x="4402762" y="5450452"/>
            <a:ext cx="663388" cy="349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41;p16">
            <a:extLst>
              <a:ext uri="{FF2B5EF4-FFF2-40B4-BE49-F238E27FC236}">
                <a16:creationId xmlns:a16="http://schemas.microsoft.com/office/drawing/2014/main" id="{E24C3CE4-D6C5-41F9-BD76-BCFE24DC2EE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125" t="79666" r="38813" b="16031"/>
          <a:stretch/>
        </p:blipFill>
        <p:spPr>
          <a:xfrm>
            <a:off x="5271247" y="5477435"/>
            <a:ext cx="797860" cy="295836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직사각형 18">
            <a:extLst>
              <a:ext uri="{FF2B5EF4-FFF2-40B4-BE49-F238E27FC236}">
                <a16:creationId xmlns:a16="http://schemas.microsoft.com/office/drawing/2014/main" id="{4A953223-07E1-44D3-A1EA-491A06AA2384}"/>
              </a:ext>
            </a:extLst>
          </p:cNvPr>
          <p:cNvSpPr/>
          <p:nvPr/>
        </p:nvSpPr>
        <p:spPr>
          <a:xfrm>
            <a:off x="2733579" y="5426485"/>
            <a:ext cx="405554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altLang="ko-KR" sz="1000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Raqam</a:t>
            </a:r>
          </a:p>
          <a:p>
            <a:pPr algn="ctr"/>
            <a:r>
              <a:rPr lang="vi-VN" altLang="ko-KR" sz="1000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olovlar</a:t>
            </a:r>
            <a:endParaRPr lang="en-US" altLang="ko-KR" sz="28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E7C6647E-E561-4235-9404-B67753051CFE}"/>
              </a:ext>
            </a:extLst>
          </p:cNvPr>
          <p:cNvSpPr/>
          <p:nvPr/>
        </p:nvSpPr>
        <p:spPr>
          <a:xfrm>
            <a:off x="3583525" y="5470907"/>
            <a:ext cx="4055543" cy="2462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altLang="ko-KR" sz="1000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qurbonlar</a:t>
            </a:r>
            <a:endParaRPr lang="en-US" altLang="ko-KR" sz="28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1" name="Google Shape;141;p16">
            <a:extLst>
              <a:ext uri="{FF2B5EF4-FFF2-40B4-BE49-F238E27FC236}">
                <a16:creationId xmlns:a16="http://schemas.microsoft.com/office/drawing/2014/main" id="{B72A65FC-46B5-4A99-8D71-66CE39CBE0E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75022" b="20811"/>
          <a:stretch/>
        </p:blipFill>
        <p:spPr>
          <a:xfrm>
            <a:off x="1229" y="5154758"/>
            <a:ext cx="9897192" cy="286518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직사각형 22">
            <a:extLst>
              <a:ext uri="{FF2B5EF4-FFF2-40B4-BE49-F238E27FC236}">
                <a16:creationId xmlns:a16="http://schemas.microsoft.com/office/drawing/2014/main" id="{4BB6E653-3137-419D-96F1-EE38DA5EC3F7}"/>
              </a:ext>
            </a:extLst>
          </p:cNvPr>
          <p:cNvSpPr/>
          <p:nvPr/>
        </p:nvSpPr>
        <p:spPr>
          <a:xfrm>
            <a:off x="748521" y="5139926"/>
            <a:ext cx="4055543" cy="2462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000" cap="none" spc="0" dirty="0">
                <a:ln w="0"/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201</a:t>
            </a:r>
            <a:r>
              <a:rPr lang="en-US" altLang="ko-KR" sz="1000" dirty="0">
                <a:ln w="0"/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6</a:t>
            </a:r>
            <a:endParaRPr lang="en-US" altLang="ko-KR" sz="28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직사각형 1">
            <a:extLst>
              <a:ext uri="{FF2B5EF4-FFF2-40B4-BE49-F238E27FC236}">
                <a16:creationId xmlns:a16="http://schemas.microsoft.com/office/drawing/2014/main" id="{3FF19F15-5C66-490A-B68E-E2D665682BEC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5" name="그림 12">
            <a:extLst>
              <a:ext uri="{FF2B5EF4-FFF2-40B4-BE49-F238E27FC236}">
                <a16:creationId xmlns:a16="http://schemas.microsoft.com/office/drawing/2014/main" id="{F49EC3BD-EE5B-4B9A-AFFF-8184CDFB4CA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597925"/>
            <a:ext cx="1075271" cy="540855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1ED31F6A-4FDB-4F24-82CA-74EE85E0D96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597925"/>
            <a:ext cx="1427928" cy="562106"/>
          </a:xfrm>
          <a:prstGeom prst="rect">
            <a:avLst/>
          </a:prstGeom>
        </p:spPr>
      </p:pic>
      <p:sp>
        <p:nvSpPr>
          <p:cNvPr id="33" name="직사각형 32">
            <a:extLst>
              <a:ext uri="{FF2B5EF4-FFF2-40B4-BE49-F238E27FC236}">
                <a16:creationId xmlns:a16="http://schemas.microsoft.com/office/drawing/2014/main" id="{BEC2FEFF-AF05-46C2-9FC8-EF8477EE5215}"/>
              </a:ext>
            </a:extLst>
          </p:cNvPr>
          <p:cNvSpPr/>
          <p:nvPr/>
        </p:nvSpPr>
        <p:spPr>
          <a:xfrm>
            <a:off x="2008389" y="5139926"/>
            <a:ext cx="4055543" cy="2462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000" cap="none" spc="0" dirty="0">
                <a:ln w="0"/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2017</a:t>
            </a:r>
            <a:endParaRPr lang="en-US" altLang="ko-KR" sz="28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619D1C36-6B8D-4C0A-BE83-C165F58B8370}"/>
              </a:ext>
            </a:extLst>
          </p:cNvPr>
          <p:cNvSpPr/>
          <p:nvPr/>
        </p:nvSpPr>
        <p:spPr>
          <a:xfrm>
            <a:off x="3523584" y="5149442"/>
            <a:ext cx="4055543" cy="2462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000" cap="none" spc="0" dirty="0">
                <a:ln w="0"/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2018</a:t>
            </a:r>
            <a:endParaRPr lang="en-US" altLang="ko-KR" sz="28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2622DDE3-BD97-49DD-9E06-14D815E86F28}"/>
              </a:ext>
            </a:extLst>
          </p:cNvPr>
          <p:cNvSpPr/>
          <p:nvPr/>
        </p:nvSpPr>
        <p:spPr>
          <a:xfrm>
            <a:off x="5067127" y="5148891"/>
            <a:ext cx="4055543" cy="2462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000" cap="none" spc="0" dirty="0">
                <a:ln w="0"/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2019</a:t>
            </a:r>
            <a:endParaRPr lang="en-US" altLang="ko-KR" sz="28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4" name="Google Shape;144;p16"/>
          <p:cNvSpPr/>
          <p:nvPr/>
        </p:nvSpPr>
        <p:spPr>
          <a:xfrm>
            <a:off x="759528" y="215302"/>
            <a:ext cx="87420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</a:pPr>
            <a:r>
              <a:rPr lang="en-US" altLang="ko-KR" sz="28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Haddan</a:t>
            </a:r>
            <a:r>
              <a:rPr lang="en-US" altLang="ko-KR" sz="28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8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tashqari</a:t>
            </a:r>
            <a:r>
              <a:rPr lang="en-US" altLang="ko-KR" sz="28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8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oqim</a:t>
            </a:r>
            <a:r>
              <a:rPr lang="en-US" altLang="ko-KR" sz="28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altLang="ko-KR" sz="28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qisqa</a:t>
            </a:r>
            <a:r>
              <a:rPr lang="en-US" altLang="ko-KR" sz="28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8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tutashuv</a:t>
            </a:r>
            <a:r>
              <a:rPr lang="en-US" altLang="ko-KR" sz="28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altLang="ko-KR" sz="28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elektr</a:t>
            </a:r>
            <a:r>
              <a:rPr lang="en-US" altLang="ko-KR" sz="28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8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qochqin</a:t>
            </a:r>
            <a:endParaRPr lang="en-US" sz="2400" b="1" i="0" u="none" strike="noStrike" cap="none" dirty="0">
              <a:solidFill>
                <a:srgbClr val="00206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36" name="Group 33">
            <a:extLst>
              <a:ext uri="{FF2B5EF4-FFF2-40B4-BE49-F238E27FC236}">
                <a16:creationId xmlns:a16="http://schemas.microsoft.com/office/drawing/2014/main" id="{77A95532-A351-446B-9B15-620205429A6D}"/>
              </a:ext>
            </a:extLst>
          </p:cNvPr>
          <p:cNvGrpSpPr/>
          <p:nvPr/>
        </p:nvGrpSpPr>
        <p:grpSpPr>
          <a:xfrm>
            <a:off x="6763937" y="5563545"/>
            <a:ext cx="3057360" cy="1227210"/>
            <a:chOff x="235011" y="5578393"/>
            <a:chExt cx="3057360" cy="1227210"/>
          </a:xfrm>
        </p:grpSpPr>
        <p:grpSp>
          <p:nvGrpSpPr>
            <p:cNvPr id="37" name="Google Shape;98;p1">
              <a:extLst>
                <a:ext uri="{FF2B5EF4-FFF2-40B4-BE49-F238E27FC236}">
                  <a16:creationId xmlns:a16="http://schemas.microsoft.com/office/drawing/2014/main" id="{602893AE-3001-49C7-A260-9F956592886F}"/>
                </a:ext>
              </a:extLst>
            </p:cNvPr>
            <p:cNvGrpSpPr/>
            <p:nvPr/>
          </p:nvGrpSpPr>
          <p:grpSpPr>
            <a:xfrm>
              <a:off x="348878" y="5578393"/>
              <a:ext cx="2820276" cy="967193"/>
              <a:chOff x="420304" y="5584560"/>
              <a:chExt cx="2820276" cy="967193"/>
            </a:xfrm>
          </p:grpSpPr>
          <p:grpSp>
            <p:nvGrpSpPr>
              <p:cNvPr id="42" name="Google Shape;99;p1">
                <a:extLst>
                  <a:ext uri="{FF2B5EF4-FFF2-40B4-BE49-F238E27FC236}">
                    <a16:creationId xmlns:a16="http://schemas.microsoft.com/office/drawing/2014/main" id="{497ADC0B-B63B-4A5F-9ACE-FFC83F0EA399}"/>
                  </a:ext>
                </a:extLst>
              </p:cNvPr>
              <p:cNvGrpSpPr/>
              <p:nvPr/>
            </p:nvGrpSpPr>
            <p:grpSpPr>
              <a:xfrm>
                <a:off x="1097108" y="5910484"/>
                <a:ext cx="1240472" cy="641269"/>
                <a:chOff x="1109808" y="5910484"/>
                <a:chExt cx="1240472" cy="641269"/>
              </a:xfrm>
            </p:grpSpPr>
            <p:pic>
              <p:nvPicPr>
                <p:cNvPr id="45" name="Google Shape;100;p1">
                  <a:extLst>
                    <a:ext uri="{FF2B5EF4-FFF2-40B4-BE49-F238E27FC236}">
                      <a16:creationId xmlns:a16="http://schemas.microsoft.com/office/drawing/2014/main" id="{A1E6CB3E-FEC2-4AF3-9565-E2BEDA47FF16}"/>
                    </a:ext>
                  </a:extLst>
                </p:cNvPr>
                <p:cNvPicPr preferRelativeResize="0"/>
                <p:nvPr/>
              </p:nvPicPr>
              <p:blipFill rotWithShape="1">
                <a:blip r:embed="rId8">
                  <a:alphaModFix/>
                </a:blip>
                <a:srcRect b="21559"/>
                <a:stretch/>
              </p:blipFill>
              <p:spPr>
                <a:xfrm>
                  <a:off x="1109808" y="5910484"/>
                  <a:ext cx="563385" cy="64126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6" name="Google Shape;101;p1">
                  <a:extLst>
                    <a:ext uri="{FF2B5EF4-FFF2-40B4-BE49-F238E27FC236}">
                      <a16:creationId xmlns:a16="http://schemas.microsoft.com/office/drawing/2014/main" id="{EF915941-17E1-43FE-833B-B399334BC048}"/>
                    </a:ext>
                  </a:extLst>
                </p:cNvPr>
                <p:cNvPicPr preferRelativeResize="0"/>
                <p:nvPr/>
              </p:nvPicPr>
              <p:blipFill rotWithShape="1">
                <a:blip r:embed="rId9">
                  <a:alphaModFix/>
                </a:blip>
                <a:srcRect b="21719"/>
                <a:stretch/>
              </p:blipFill>
              <p:spPr>
                <a:xfrm>
                  <a:off x="1769132" y="5910484"/>
                  <a:ext cx="581148" cy="64126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43" name="Google Shape;102;p1">
                <a:extLst>
                  <a:ext uri="{FF2B5EF4-FFF2-40B4-BE49-F238E27FC236}">
                    <a16:creationId xmlns:a16="http://schemas.microsoft.com/office/drawing/2014/main" id="{17F42414-621A-4792-8AFB-4AF668666497}"/>
                  </a:ext>
                </a:extLst>
              </p:cNvPr>
              <p:cNvPicPr preferRelativeResize="0"/>
              <p:nvPr/>
            </p:nvPicPr>
            <p:blipFill rotWithShape="1">
              <a:blip r:embed="rId10">
                <a:alphaModFix/>
              </a:blip>
              <a:srcRect b="21156"/>
              <a:stretch/>
            </p:blipFill>
            <p:spPr>
              <a:xfrm>
                <a:off x="420304" y="5907187"/>
                <a:ext cx="580865" cy="64456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4" name="Google Shape;103;p1">
                <a:extLst>
                  <a:ext uri="{FF2B5EF4-FFF2-40B4-BE49-F238E27FC236}">
                    <a16:creationId xmlns:a16="http://schemas.microsoft.com/office/drawing/2014/main" id="{8C975CD9-B074-4BA4-A4C9-A70B85F8BA78}"/>
                  </a:ext>
                </a:extLst>
              </p:cNvPr>
              <p:cNvPicPr preferRelativeResize="0"/>
              <p:nvPr/>
            </p:nvPicPr>
            <p:blipFill rotWithShape="1">
              <a:blip r:embed="rId11">
                <a:alphaModFix/>
              </a:blip>
              <a:srcRect t="1" b="24219"/>
              <a:stretch/>
            </p:blipFill>
            <p:spPr>
              <a:xfrm>
                <a:off x="2464786" y="5584560"/>
                <a:ext cx="775794" cy="89483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38" name="직사각형 21">
              <a:extLst>
                <a:ext uri="{FF2B5EF4-FFF2-40B4-BE49-F238E27FC236}">
                  <a16:creationId xmlns:a16="http://schemas.microsoft.com/office/drawing/2014/main" id="{0FF83BC1-FF4B-4F83-A7E1-2624F380930F}"/>
                </a:ext>
              </a:extLst>
            </p:cNvPr>
            <p:cNvSpPr/>
            <p:nvPr/>
          </p:nvSpPr>
          <p:spPr>
            <a:xfrm>
              <a:off x="235011" y="6517710"/>
              <a:ext cx="788999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z-Latn-UZ" altLang="ko-KR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Nogiron</a:t>
              </a:r>
              <a:endParaRPr lang="en-US" altLang="ko-KR" sz="4000" b="1" cap="none" spc="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9" name="직사각형 21">
              <a:extLst>
                <a:ext uri="{FF2B5EF4-FFF2-40B4-BE49-F238E27FC236}">
                  <a16:creationId xmlns:a16="http://schemas.microsoft.com/office/drawing/2014/main" id="{BF1F870F-8C56-4C9C-981E-936074989D8B}"/>
                </a:ext>
              </a:extLst>
            </p:cNvPr>
            <p:cNvSpPr/>
            <p:nvPr/>
          </p:nvSpPr>
          <p:spPr>
            <a:xfrm>
              <a:off x="1057916" y="6516586"/>
              <a:ext cx="511679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z-Latn-UZ" altLang="ko-KR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Ayol</a:t>
              </a:r>
              <a:endParaRPr lang="en-US" altLang="ko-KR" sz="4000" b="1" cap="none" spc="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0" name="직사각형 21">
              <a:extLst>
                <a:ext uri="{FF2B5EF4-FFF2-40B4-BE49-F238E27FC236}">
                  <a16:creationId xmlns:a16="http://schemas.microsoft.com/office/drawing/2014/main" id="{0C182DF9-DAE4-4CCB-AD5F-52FB7D23E215}"/>
                </a:ext>
              </a:extLst>
            </p:cNvPr>
            <p:cNvSpPr/>
            <p:nvPr/>
          </p:nvSpPr>
          <p:spPr>
            <a:xfrm>
              <a:off x="1696991" y="6516585"/>
              <a:ext cx="569387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z-Latn-UZ" altLang="ko-KR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Katta</a:t>
              </a:r>
              <a:endParaRPr lang="en-US" altLang="ko-KR" sz="4000" b="1" cap="none" spc="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1" name="직사각형 21">
              <a:extLst>
                <a:ext uri="{FF2B5EF4-FFF2-40B4-BE49-F238E27FC236}">
                  <a16:creationId xmlns:a16="http://schemas.microsoft.com/office/drawing/2014/main" id="{9AAD939C-A4A4-43D9-9489-30F7DC17FBAD}"/>
                </a:ext>
              </a:extLst>
            </p:cNvPr>
            <p:cNvSpPr/>
            <p:nvPr/>
          </p:nvSpPr>
          <p:spPr>
            <a:xfrm>
              <a:off x="2304601" y="6497826"/>
              <a:ext cx="987770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z-Latn-UZ" altLang="ko-KR" b="1" dirty="0">
                  <a:solidFill>
                    <a:schemeClr val="accent5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Chet ellik</a:t>
              </a:r>
              <a:endParaRPr lang="en-US" altLang="ko-KR" b="1" cap="none" spc="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4" name="직사각형 3">
            <a:extLst>
              <a:ext uri="{FF2B5EF4-FFF2-40B4-BE49-F238E27FC236}">
                <a16:creationId xmlns:a16="http://schemas.microsoft.com/office/drawing/2014/main" id="{F751B556-CDEB-41A5-A551-2FF3E13536DA}"/>
              </a:ext>
            </a:extLst>
          </p:cNvPr>
          <p:cNvSpPr/>
          <p:nvPr/>
        </p:nvSpPr>
        <p:spPr>
          <a:xfrm>
            <a:off x="3119718" y="1349380"/>
            <a:ext cx="3836894" cy="337632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ko-KR" sz="20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Yotoqxonadagi yong'in statistikasi</a:t>
            </a:r>
            <a:endParaRPr lang="en-US" altLang="ko-KR" sz="6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med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-1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7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/>
              <a:t>3</a:t>
            </a:r>
            <a:endParaRPr/>
          </a:p>
        </p:txBody>
      </p:sp>
      <p:grpSp>
        <p:nvGrpSpPr>
          <p:cNvPr id="167" name="Google Shape;167;p17"/>
          <p:cNvGrpSpPr/>
          <p:nvPr/>
        </p:nvGrpSpPr>
        <p:grpSpPr>
          <a:xfrm>
            <a:off x="1515035" y="1801906"/>
            <a:ext cx="3191436" cy="4049005"/>
            <a:chOff x="1515035" y="1801906"/>
            <a:chExt cx="3191436" cy="4049005"/>
          </a:xfrm>
        </p:grpSpPr>
        <p:sp>
          <p:nvSpPr>
            <p:cNvPr id="168" name="Google Shape;168;p17"/>
            <p:cNvSpPr/>
            <p:nvPr/>
          </p:nvSpPr>
          <p:spPr>
            <a:xfrm>
              <a:off x="1515035" y="1801906"/>
              <a:ext cx="3191436" cy="4049005"/>
            </a:xfrm>
            <a:prstGeom prst="rect">
              <a:avLst/>
            </a:prstGeom>
            <a:noFill/>
            <a:ln w="4445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69" name="Google Shape;169;p17"/>
            <p:cNvCxnSpPr/>
            <p:nvPr/>
          </p:nvCxnSpPr>
          <p:spPr>
            <a:xfrm rot="10800000" flipH="1">
              <a:off x="1963271" y="2779059"/>
              <a:ext cx="2259105" cy="8965"/>
            </a:xfrm>
            <a:prstGeom prst="straightConnector1">
              <a:avLst/>
            </a:prstGeom>
            <a:noFill/>
            <a:ln w="2540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70" name="Google Shape;170;p17"/>
            <p:cNvSpPr txBox="1"/>
            <p:nvPr/>
          </p:nvSpPr>
          <p:spPr>
            <a:xfrm>
              <a:off x="1842202" y="1945589"/>
              <a:ext cx="2537100" cy="58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 algn="ctr"/>
              <a:r>
                <a:rPr lang="en-US" altLang="ko-KR" sz="16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Cheong </a:t>
              </a:r>
              <a:r>
                <a:rPr lang="en-US" altLang="ko-KR" sz="16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Joo</a:t>
              </a:r>
              <a:r>
                <a:rPr lang="en-US" altLang="ko-KR" sz="16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altLang="ko-KR" sz="16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yotoqxonasida</a:t>
              </a:r>
              <a:r>
                <a:rPr lang="en-US" altLang="ko-KR" sz="16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altLang="ko-KR" sz="16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yuz</a:t>
              </a:r>
              <a:r>
                <a:rPr lang="en-US" altLang="ko-KR" sz="16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altLang="ko-KR" sz="16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bergan</a:t>
              </a:r>
              <a:r>
                <a:rPr lang="en-US" altLang="ko-KR" sz="16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altLang="ko-KR" sz="16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yong'inda</a:t>
              </a:r>
              <a:r>
                <a:rPr lang="en-US" altLang="ko-KR" sz="16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50 </a:t>
              </a:r>
              <a:r>
                <a:rPr lang="en-US" altLang="ko-KR" sz="16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yoshli</a:t>
              </a:r>
              <a:r>
                <a:rPr lang="en-US" altLang="ko-KR" sz="16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altLang="ko-KR" sz="16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ishchi</a:t>
              </a:r>
              <a:r>
                <a:rPr lang="en-US" altLang="ko-KR" sz="16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altLang="ko-KR" sz="16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vafot</a:t>
              </a:r>
              <a:r>
                <a:rPr lang="en-US" altLang="ko-KR" sz="16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altLang="ko-KR" sz="16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etdi</a:t>
              </a:r>
              <a:endParaRPr dirty="0"/>
            </a:p>
          </p:txBody>
        </p:sp>
        <p:sp>
          <p:nvSpPr>
            <p:cNvPr id="171" name="Google Shape;171;p17"/>
            <p:cNvSpPr txBox="1"/>
            <p:nvPr/>
          </p:nvSpPr>
          <p:spPr>
            <a:xfrm>
              <a:off x="1730188" y="3119717"/>
              <a:ext cx="2761129" cy="18928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 algn="ctr"/>
              <a:r>
                <a:rPr lang="en-US" altLang="ko-KR" sz="13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Cheong </a:t>
              </a:r>
              <a:r>
                <a:rPr lang="en-US" altLang="ko-KR" sz="13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Ju</a:t>
              </a:r>
              <a:r>
                <a:rPr lang="en-US" altLang="ko-KR" sz="13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altLang="ko-KR" sz="13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shahridagi</a:t>
              </a:r>
              <a:r>
                <a:rPr lang="en-US" altLang="ko-KR" sz="13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Cheong Buk </a:t>
              </a:r>
              <a:r>
                <a:rPr lang="en-US" altLang="ko-KR" sz="13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provintsiyasida</a:t>
              </a:r>
              <a:r>
                <a:rPr lang="en-US" altLang="ko-KR" sz="13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altLang="ko-KR" sz="13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kompaniyaning</a:t>
              </a:r>
              <a:r>
                <a:rPr lang="en-US" altLang="ko-KR" sz="13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altLang="ko-KR" sz="13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yotoqxonasida</a:t>
              </a:r>
              <a:r>
                <a:rPr lang="en-US" altLang="ko-KR" sz="13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altLang="ko-KR" sz="13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yong'in</a:t>
              </a:r>
              <a:r>
                <a:rPr lang="en-US" altLang="ko-KR" sz="13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altLang="ko-KR" sz="13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sodir</a:t>
              </a:r>
              <a:r>
                <a:rPr lang="en-US" altLang="ko-KR" sz="13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altLang="ko-KR" sz="13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bo'lib</a:t>
              </a:r>
              <a:r>
                <a:rPr lang="en-US" altLang="ko-KR" sz="13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</a:t>
              </a:r>
              <a:r>
                <a:rPr lang="en-US" altLang="ko-KR" sz="13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janob</a:t>
              </a:r>
              <a:r>
                <a:rPr lang="en-US" altLang="ko-KR" sz="13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A (59) </a:t>
              </a:r>
              <a:r>
                <a:rPr lang="en-US" altLang="ko-KR" sz="13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halok</a:t>
              </a:r>
              <a:r>
                <a:rPr lang="en-US" altLang="ko-KR" sz="13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altLang="ko-KR" sz="13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bo'ldi</a:t>
              </a:r>
              <a:r>
                <a:rPr lang="en-US" altLang="ko-KR" sz="13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r>
                <a:rPr lang="ko-KR" sz="13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13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dirty="0"/>
            </a:p>
            <a:p>
              <a:pPr lvl="0" algn="ctr"/>
              <a:r>
                <a:rPr lang="en-US" altLang="ko-KR" sz="13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Janob</a:t>
              </a:r>
              <a:r>
                <a:rPr lang="en-US" altLang="ko-KR" sz="13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A </a:t>
              </a:r>
              <a:r>
                <a:rPr lang="en-US" altLang="ko-KR" sz="13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elektr</a:t>
              </a:r>
              <a:r>
                <a:rPr lang="en-US" altLang="ko-KR" sz="13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altLang="ko-KR" sz="13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toki</a:t>
              </a:r>
              <a:r>
                <a:rPr lang="en-US" altLang="ko-KR" sz="13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altLang="ko-KR" sz="13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urishi</a:t>
              </a:r>
              <a:r>
                <a:rPr lang="en-US" altLang="ko-KR" sz="13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altLang="ko-KR" sz="13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tufayli</a:t>
              </a:r>
              <a:r>
                <a:rPr lang="en-US" altLang="ko-KR" sz="13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altLang="ko-KR" sz="13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vafot</a:t>
              </a:r>
              <a:r>
                <a:rPr lang="en-US" altLang="ko-KR" sz="13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altLang="ko-KR" sz="13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etdi</a:t>
              </a:r>
              <a:r>
                <a:rPr lang="en-US" altLang="ko-KR" sz="13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 </a:t>
              </a:r>
              <a:r>
                <a:rPr lang="en-US" altLang="ko-KR" sz="13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Boshqa</a:t>
              </a:r>
              <a:r>
                <a:rPr lang="en-US" altLang="ko-KR" sz="13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6 </a:t>
              </a:r>
              <a:r>
                <a:rPr lang="en-US" altLang="ko-KR" sz="13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ishchi</a:t>
              </a:r>
              <a:r>
                <a:rPr lang="en-US" altLang="ko-KR" sz="13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altLang="ko-KR" sz="13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evakuatsiya</a:t>
              </a:r>
              <a:r>
                <a:rPr lang="en-US" altLang="ko-KR" sz="13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altLang="ko-KR" sz="13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qilindi</a:t>
              </a:r>
              <a:r>
                <a:rPr lang="en-US" altLang="ko-KR" sz="13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</a:t>
              </a:r>
              <a:r>
                <a:rPr lang="en-US" altLang="ko-KR" sz="13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qurbonlar</a:t>
              </a:r>
              <a:r>
                <a:rPr lang="en-US" altLang="ko-KR" sz="13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altLang="ko-KR" sz="13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yo'q</a:t>
              </a:r>
              <a:endParaRPr dirty="0"/>
            </a:p>
          </p:txBody>
        </p:sp>
        <p:sp>
          <p:nvSpPr>
            <p:cNvPr id="172" name="Google Shape;172;p17"/>
            <p:cNvSpPr txBox="1"/>
            <p:nvPr/>
          </p:nvSpPr>
          <p:spPr>
            <a:xfrm>
              <a:off x="1640541" y="5495365"/>
              <a:ext cx="2949388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1200" dirty="0">
                  <a:solidFill>
                    <a:schemeClr val="dk1"/>
                  </a:solidFill>
                </a:rPr>
                <a:t>Joseon</a:t>
              </a:r>
              <a:r>
                <a:rPr lang="en-US" altLang="ko-KR" sz="1200" dirty="0">
                  <a:solidFill>
                    <a:schemeClr val="dk1"/>
                  </a:solidFill>
                </a:rPr>
                <a:t> Times</a:t>
              </a:r>
              <a:r>
                <a:rPr lang="ko-KR" sz="12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18.8.22.</a:t>
              </a:r>
              <a:endParaRPr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3" name="Google Shape;173;p17"/>
          <p:cNvGrpSpPr/>
          <p:nvPr/>
        </p:nvGrpSpPr>
        <p:grpSpPr>
          <a:xfrm>
            <a:off x="5117804" y="1801906"/>
            <a:ext cx="3191436" cy="4049005"/>
            <a:chOff x="1515035" y="1801906"/>
            <a:chExt cx="3191436" cy="4049005"/>
          </a:xfrm>
        </p:grpSpPr>
        <p:sp>
          <p:nvSpPr>
            <p:cNvPr id="174" name="Google Shape;174;p17"/>
            <p:cNvSpPr/>
            <p:nvPr/>
          </p:nvSpPr>
          <p:spPr>
            <a:xfrm>
              <a:off x="1515035" y="1801906"/>
              <a:ext cx="3191436" cy="4049005"/>
            </a:xfrm>
            <a:prstGeom prst="rect">
              <a:avLst/>
            </a:prstGeom>
            <a:noFill/>
            <a:ln w="4445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5" name="Google Shape;175;p17"/>
            <p:cNvCxnSpPr/>
            <p:nvPr/>
          </p:nvCxnSpPr>
          <p:spPr>
            <a:xfrm rot="10800000" flipH="1">
              <a:off x="1963271" y="2779059"/>
              <a:ext cx="2259105" cy="8965"/>
            </a:xfrm>
            <a:prstGeom prst="straightConnector1">
              <a:avLst/>
            </a:prstGeom>
            <a:noFill/>
            <a:ln w="2540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76" name="Google Shape;176;p17"/>
            <p:cNvSpPr txBox="1"/>
            <p:nvPr/>
          </p:nvSpPr>
          <p:spPr>
            <a:xfrm>
              <a:off x="1824329" y="1896644"/>
              <a:ext cx="2537100" cy="58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 algn="ctr"/>
              <a:r>
                <a:rPr lang="en-US" altLang="ko-KR" sz="16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"</a:t>
              </a:r>
              <a:r>
                <a:rPr lang="en-US" altLang="ko-KR" sz="16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Sigaret</a:t>
              </a:r>
              <a:r>
                <a:rPr lang="en-US" altLang="ko-KR" sz="16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altLang="ko-KR" sz="16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piyozlari</a:t>
              </a:r>
              <a:r>
                <a:rPr lang="en-US" altLang="ko-KR" sz="16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" </a:t>
              </a:r>
              <a:r>
                <a:rPr lang="en-US" altLang="ko-KR" sz="16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Bukyong</a:t>
              </a:r>
              <a:r>
                <a:rPr lang="en-US" altLang="ko-KR" sz="16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altLang="ko-KR" sz="16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universitetining</a:t>
              </a:r>
              <a:r>
                <a:rPr lang="en-US" altLang="ko-KR" sz="16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9-qavatidagi </a:t>
              </a:r>
              <a:r>
                <a:rPr lang="en-US" altLang="ko-KR" sz="16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tunda</a:t>
              </a:r>
              <a:r>
                <a:rPr lang="en-US" altLang="ko-KR" sz="16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altLang="ko-KR" sz="16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yong'in</a:t>
              </a:r>
              <a:endParaRPr dirty="0"/>
            </a:p>
          </p:txBody>
        </p:sp>
        <p:sp>
          <p:nvSpPr>
            <p:cNvPr id="177" name="Google Shape;177;p17"/>
            <p:cNvSpPr txBox="1"/>
            <p:nvPr/>
          </p:nvSpPr>
          <p:spPr>
            <a:xfrm>
              <a:off x="1712276" y="2924879"/>
              <a:ext cx="2761200" cy="209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 algn="ctr"/>
              <a:r>
                <a:rPr lang="en-US" sz="13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Janubiy</a:t>
              </a:r>
              <a:r>
                <a:rPr lang="en-US" sz="13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az-Cyrl-AZ" sz="13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Бус</a:t>
              </a:r>
              <a:r>
                <a:rPr lang="en-US" sz="13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an </a:t>
              </a:r>
              <a:r>
                <a:rPr lang="en-US" sz="13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tumanidagi</a:t>
              </a:r>
              <a:r>
                <a:rPr lang="en-US" sz="13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3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Bukyung</a:t>
              </a:r>
              <a:r>
                <a:rPr lang="en-US" sz="13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3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universitetining</a:t>
              </a:r>
              <a:r>
                <a:rPr lang="en-US" sz="13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Daemyung </a:t>
              </a:r>
              <a:r>
                <a:rPr lang="en-US" sz="13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oromgohida</a:t>
              </a:r>
              <a:r>
                <a:rPr lang="en-US" sz="13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3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Heangbok</a:t>
              </a:r>
              <a:r>
                <a:rPr lang="en-US" sz="13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3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umumiy</a:t>
              </a:r>
              <a:r>
                <a:rPr lang="en-US" sz="13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3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yotoqxonasining</a:t>
              </a:r>
              <a:r>
                <a:rPr lang="en-US" sz="13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9-qavatidagi </a:t>
              </a:r>
              <a:r>
                <a:rPr lang="en-US" sz="13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koridorda</a:t>
              </a:r>
              <a:r>
                <a:rPr lang="en-US" sz="13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3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yong'in</a:t>
              </a:r>
              <a:r>
                <a:rPr lang="en-US" sz="13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3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sodir</a:t>
              </a:r>
              <a:r>
                <a:rPr lang="en-US" sz="13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3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bo'lib</a:t>
              </a:r>
              <a:r>
                <a:rPr lang="en-US" sz="13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</a:t>
              </a:r>
              <a:r>
                <a:rPr lang="en-US" sz="13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yuzlab</a:t>
              </a:r>
              <a:r>
                <a:rPr lang="en-US" sz="13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3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odamlar</a:t>
              </a:r>
              <a:r>
                <a:rPr lang="en-US" sz="13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3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evakuatsiya</a:t>
              </a:r>
              <a:r>
                <a:rPr lang="en-US" sz="13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3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qilindi</a:t>
              </a:r>
              <a:r>
                <a:rPr lang="en-US" sz="13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</a:p>
            <a:p>
              <a:pPr lvl="0" algn="ctr"/>
              <a:endParaRPr dirty="0"/>
            </a:p>
            <a:p>
              <a:pPr lvl="0" algn="ctr"/>
              <a:r>
                <a:rPr lang="en-US" altLang="ko-KR" sz="13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Yong'inning</a:t>
              </a:r>
              <a:r>
                <a:rPr lang="en-US" altLang="ko-KR" sz="13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altLang="ko-KR" sz="13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sababi</a:t>
              </a:r>
              <a:r>
                <a:rPr lang="en-US" altLang="ko-KR" sz="13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altLang="ko-KR" sz="13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janob</a:t>
              </a:r>
              <a:r>
                <a:rPr lang="en-US" altLang="ko-KR" sz="13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A (21) </a:t>
              </a:r>
              <a:r>
                <a:rPr lang="en-US" altLang="ko-KR" sz="13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do'konga</a:t>
              </a:r>
              <a:r>
                <a:rPr lang="en-US" altLang="ko-KR" sz="13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altLang="ko-KR" sz="13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borganidan</a:t>
              </a:r>
              <a:r>
                <a:rPr lang="en-US" altLang="ko-KR" sz="13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altLang="ko-KR" sz="13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keyin</a:t>
              </a:r>
              <a:r>
                <a:rPr lang="en-US" altLang="ko-KR" sz="13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altLang="ko-KR" sz="13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sigaret</a:t>
              </a:r>
              <a:r>
                <a:rPr lang="en-US" altLang="ko-KR" sz="13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altLang="ko-KR" sz="13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qutisini</a:t>
              </a:r>
              <a:r>
                <a:rPr lang="en-US" altLang="ko-KR" sz="13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altLang="ko-KR" sz="13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qog'oz</a:t>
              </a:r>
              <a:r>
                <a:rPr lang="en-US" altLang="ko-KR" sz="13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altLang="ko-KR" sz="13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sumkaga</a:t>
              </a:r>
              <a:r>
                <a:rPr lang="en-US" altLang="ko-KR" sz="13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altLang="ko-KR" sz="13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tashlaganligi</a:t>
              </a:r>
              <a:r>
                <a:rPr lang="en-US" altLang="ko-KR" sz="13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altLang="ko-KR" sz="13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aytiladi</a:t>
              </a:r>
              <a:r>
                <a:rPr lang="en-US" altLang="ko-KR" sz="13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dirty="0"/>
            </a:p>
          </p:txBody>
        </p:sp>
        <p:sp>
          <p:nvSpPr>
            <p:cNvPr id="178" name="Google Shape;178;p17"/>
            <p:cNvSpPr txBox="1"/>
            <p:nvPr/>
          </p:nvSpPr>
          <p:spPr>
            <a:xfrm>
              <a:off x="1640541" y="5495365"/>
              <a:ext cx="2949388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1200" dirty="0">
                  <a:solidFill>
                    <a:schemeClr val="dk1"/>
                  </a:solidFill>
                </a:rPr>
                <a:t>Kyung Hang</a:t>
              </a:r>
              <a:r>
                <a:rPr lang="en-US" altLang="ko-KR" sz="1200" dirty="0">
                  <a:solidFill>
                    <a:schemeClr val="dk1"/>
                  </a:solidFill>
                </a:rPr>
                <a:t> Times</a:t>
              </a:r>
              <a:r>
                <a:rPr lang="ko-KR" sz="12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18.2.9.</a:t>
              </a:r>
              <a:endParaRPr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" name="직사각형 1">
            <a:extLst>
              <a:ext uri="{FF2B5EF4-FFF2-40B4-BE49-F238E27FC236}">
                <a16:creationId xmlns:a16="http://schemas.microsoft.com/office/drawing/2014/main" id="{C629F6C3-033E-4816-8AAF-36AA8E01637A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5" name="그림 12">
            <a:extLst>
              <a:ext uri="{FF2B5EF4-FFF2-40B4-BE49-F238E27FC236}">
                <a16:creationId xmlns:a16="http://schemas.microsoft.com/office/drawing/2014/main" id="{824B4A8B-7815-4AF1-8653-BA1813D4124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597925"/>
            <a:ext cx="1075271" cy="540855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8E3EE4B5-D82E-418B-9C0E-4749FE81DDC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597925"/>
            <a:ext cx="1427928" cy="562106"/>
          </a:xfrm>
          <a:prstGeom prst="rect">
            <a:avLst/>
          </a:prstGeom>
        </p:spPr>
      </p:pic>
      <p:pic>
        <p:nvPicPr>
          <p:cNvPr id="27" name="Google Shape;141;p16">
            <a:extLst>
              <a:ext uri="{FF2B5EF4-FFF2-40B4-BE49-F238E27FC236}">
                <a16:creationId xmlns:a16="http://schemas.microsoft.com/office/drawing/2014/main" id="{4EEC8AD1-1053-4FBD-B118-2BCCEAC5D80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77A95532-A351-446B-9B15-620205429A6D}"/>
              </a:ext>
            </a:extLst>
          </p:cNvPr>
          <p:cNvGrpSpPr/>
          <p:nvPr/>
        </p:nvGrpSpPr>
        <p:grpSpPr>
          <a:xfrm>
            <a:off x="6763937" y="5563545"/>
            <a:ext cx="3057360" cy="1227210"/>
            <a:chOff x="235011" y="5578393"/>
            <a:chExt cx="3057360" cy="1227210"/>
          </a:xfrm>
        </p:grpSpPr>
        <p:grpSp>
          <p:nvGrpSpPr>
            <p:cNvPr id="35" name="Google Shape;98;p1">
              <a:extLst>
                <a:ext uri="{FF2B5EF4-FFF2-40B4-BE49-F238E27FC236}">
                  <a16:creationId xmlns:a16="http://schemas.microsoft.com/office/drawing/2014/main" id="{602893AE-3001-49C7-A260-9F956592886F}"/>
                </a:ext>
              </a:extLst>
            </p:cNvPr>
            <p:cNvGrpSpPr/>
            <p:nvPr/>
          </p:nvGrpSpPr>
          <p:grpSpPr>
            <a:xfrm>
              <a:off x="348878" y="5578393"/>
              <a:ext cx="2820276" cy="967193"/>
              <a:chOff x="420304" y="5584560"/>
              <a:chExt cx="2820276" cy="967193"/>
            </a:xfrm>
          </p:grpSpPr>
          <p:grpSp>
            <p:nvGrpSpPr>
              <p:cNvPr id="40" name="Google Shape;99;p1">
                <a:extLst>
                  <a:ext uri="{FF2B5EF4-FFF2-40B4-BE49-F238E27FC236}">
                    <a16:creationId xmlns:a16="http://schemas.microsoft.com/office/drawing/2014/main" id="{497ADC0B-B63B-4A5F-9ACE-FFC83F0EA399}"/>
                  </a:ext>
                </a:extLst>
              </p:cNvPr>
              <p:cNvGrpSpPr/>
              <p:nvPr/>
            </p:nvGrpSpPr>
            <p:grpSpPr>
              <a:xfrm>
                <a:off x="1097108" y="5910484"/>
                <a:ext cx="1240472" cy="641269"/>
                <a:chOff x="1109808" y="5910484"/>
                <a:chExt cx="1240472" cy="641269"/>
              </a:xfrm>
            </p:grpSpPr>
            <p:pic>
              <p:nvPicPr>
                <p:cNvPr id="43" name="Google Shape;100;p1">
                  <a:extLst>
                    <a:ext uri="{FF2B5EF4-FFF2-40B4-BE49-F238E27FC236}">
                      <a16:creationId xmlns:a16="http://schemas.microsoft.com/office/drawing/2014/main" id="{A1E6CB3E-FEC2-4AF3-9565-E2BEDA47FF16}"/>
                    </a:ext>
                  </a:extLst>
                </p:cNvPr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 b="21559"/>
                <a:stretch/>
              </p:blipFill>
              <p:spPr>
                <a:xfrm>
                  <a:off x="1109808" y="5910484"/>
                  <a:ext cx="563385" cy="64126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4" name="Google Shape;101;p1">
                  <a:extLst>
                    <a:ext uri="{FF2B5EF4-FFF2-40B4-BE49-F238E27FC236}">
                      <a16:creationId xmlns:a16="http://schemas.microsoft.com/office/drawing/2014/main" id="{EF915941-17E1-43FE-833B-B399334BC048}"/>
                    </a:ext>
                  </a:extLst>
                </p:cNvPr>
                <p:cNvPicPr preferRelativeResize="0"/>
                <p:nvPr/>
              </p:nvPicPr>
              <p:blipFill rotWithShape="1">
                <a:blip r:embed="rId7">
                  <a:alphaModFix/>
                </a:blip>
                <a:srcRect b="21719"/>
                <a:stretch/>
              </p:blipFill>
              <p:spPr>
                <a:xfrm>
                  <a:off x="1769132" y="5910484"/>
                  <a:ext cx="581148" cy="64126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41" name="Google Shape;102;p1">
                <a:extLst>
                  <a:ext uri="{FF2B5EF4-FFF2-40B4-BE49-F238E27FC236}">
                    <a16:creationId xmlns:a16="http://schemas.microsoft.com/office/drawing/2014/main" id="{17F42414-621A-4792-8AFB-4AF668666497}"/>
                  </a:ext>
                </a:extLst>
              </p:cNvPr>
              <p:cNvPicPr preferRelativeResize="0"/>
              <p:nvPr/>
            </p:nvPicPr>
            <p:blipFill rotWithShape="1">
              <a:blip r:embed="rId8">
                <a:alphaModFix/>
              </a:blip>
              <a:srcRect b="21156"/>
              <a:stretch/>
            </p:blipFill>
            <p:spPr>
              <a:xfrm>
                <a:off x="420304" y="5907187"/>
                <a:ext cx="580865" cy="64456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2" name="Google Shape;103;p1">
                <a:extLst>
                  <a:ext uri="{FF2B5EF4-FFF2-40B4-BE49-F238E27FC236}">
                    <a16:creationId xmlns:a16="http://schemas.microsoft.com/office/drawing/2014/main" id="{8C975CD9-B074-4BA4-A4C9-A70B85F8BA78}"/>
                  </a:ext>
                </a:extLst>
              </p:cNvPr>
              <p:cNvPicPr preferRelativeResize="0"/>
              <p:nvPr/>
            </p:nvPicPr>
            <p:blipFill rotWithShape="1">
              <a:blip r:embed="rId9">
                <a:alphaModFix/>
              </a:blip>
              <a:srcRect t="1" b="24219"/>
              <a:stretch/>
            </p:blipFill>
            <p:spPr>
              <a:xfrm>
                <a:off x="2464786" y="5584560"/>
                <a:ext cx="775794" cy="89483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36" name="직사각형 21">
              <a:extLst>
                <a:ext uri="{FF2B5EF4-FFF2-40B4-BE49-F238E27FC236}">
                  <a16:creationId xmlns:a16="http://schemas.microsoft.com/office/drawing/2014/main" id="{0FF83BC1-FF4B-4F83-A7E1-2624F380930F}"/>
                </a:ext>
              </a:extLst>
            </p:cNvPr>
            <p:cNvSpPr/>
            <p:nvPr/>
          </p:nvSpPr>
          <p:spPr>
            <a:xfrm>
              <a:off x="235011" y="6517710"/>
              <a:ext cx="788999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z-Latn-UZ" altLang="ko-KR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Nogiron</a:t>
              </a:r>
              <a:endParaRPr lang="en-US" altLang="ko-KR" sz="4000" b="1" cap="none" spc="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7" name="직사각형 21">
              <a:extLst>
                <a:ext uri="{FF2B5EF4-FFF2-40B4-BE49-F238E27FC236}">
                  <a16:creationId xmlns:a16="http://schemas.microsoft.com/office/drawing/2014/main" id="{BF1F870F-8C56-4C9C-981E-936074989D8B}"/>
                </a:ext>
              </a:extLst>
            </p:cNvPr>
            <p:cNvSpPr/>
            <p:nvPr/>
          </p:nvSpPr>
          <p:spPr>
            <a:xfrm>
              <a:off x="1057916" y="6516586"/>
              <a:ext cx="511679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z-Latn-UZ" altLang="ko-KR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Ayol</a:t>
              </a:r>
              <a:endParaRPr lang="en-US" altLang="ko-KR" sz="4000" b="1" cap="none" spc="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8" name="직사각형 21">
              <a:extLst>
                <a:ext uri="{FF2B5EF4-FFF2-40B4-BE49-F238E27FC236}">
                  <a16:creationId xmlns:a16="http://schemas.microsoft.com/office/drawing/2014/main" id="{0C182DF9-DAE4-4CCB-AD5F-52FB7D23E215}"/>
                </a:ext>
              </a:extLst>
            </p:cNvPr>
            <p:cNvSpPr/>
            <p:nvPr/>
          </p:nvSpPr>
          <p:spPr>
            <a:xfrm>
              <a:off x="1696991" y="6516585"/>
              <a:ext cx="569387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z-Latn-UZ" altLang="ko-KR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Katta</a:t>
              </a:r>
              <a:endParaRPr lang="en-US" altLang="ko-KR" sz="4000" b="1" cap="none" spc="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9" name="직사각형 21">
              <a:extLst>
                <a:ext uri="{FF2B5EF4-FFF2-40B4-BE49-F238E27FC236}">
                  <a16:creationId xmlns:a16="http://schemas.microsoft.com/office/drawing/2014/main" id="{9AAD939C-A4A4-43D9-9489-30F7DC17FBAD}"/>
                </a:ext>
              </a:extLst>
            </p:cNvPr>
            <p:cNvSpPr/>
            <p:nvPr/>
          </p:nvSpPr>
          <p:spPr>
            <a:xfrm>
              <a:off x="2304601" y="6497826"/>
              <a:ext cx="987770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z-Latn-UZ" altLang="ko-KR" b="1" dirty="0">
                  <a:solidFill>
                    <a:schemeClr val="accent5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Chet ellik</a:t>
              </a:r>
              <a:endParaRPr lang="en-US" altLang="ko-KR" b="1" cap="none" spc="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45" name="Google Shape;142;p16">
            <a:extLst>
              <a:ext uri="{FF2B5EF4-FFF2-40B4-BE49-F238E27FC236}">
                <a16:creationId xmlns:a16="http://schemas.microsoft.com/office/drawing/2014/main" id="{383519D0-85DC-4275-A347-5B38D4E7DF87}"/>
              </a:ext>
            </a:extLst>
          </p:cNvPr>
          <p:cNvSpPr/>
          <p:nvPr/>
        </p:nvSpPr>
        <p:spPr>
          <a:xfrm>
            <a:off x="267922" y="247407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6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6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144;p16">
            <a:extLst>
              <a:ext uri="{FF2B5EF4-FFF2-40B4-BE49-F238E27FC236}">
                <a16:creationId xmlns:a16="http://schemas.microsoft.com/office/drawing/2014/main" id="{E9C2C80D-DA4F-4E90-AFC6-5A661C052C6C}"/>
              </a:ext>
            </a:extLst>
          </p:cNvPr>
          <p:cNvSpPr/>
          <p:nvPr/>
        </p:nvSpPr>
        <p:spPr>
          <a:xfrm>
            <a:off x="759528" y="215302"/>
            <a:ext cx="87420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</a:pPr>
            <a:r>
              <a:rPr lang="en-US" altLang="ko-KR" sz="28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Haddan</a:t>
            </a:r>
            <a:r>
              <a:rPr lang="en-US" altLang="ko-KR" sz="28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8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tashqari</a:t>
            </a:r>
            <a:r>
              <a:rPr lang="en-US" altLang="ko-KR" sz="28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8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oqim</a:t>
            </a:r>
            <a:r>
              <a:rPr lang="en-US" altLang="ko-KR" sz="28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altLang="ko-KR" sz="28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qisqa</a:t>
            </a:r>
            <a:r>
              <a:rPr lang="en-US" altLang="ko-KR" sz="28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8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tutashuv</a:t>
            </a:r>
            <a:r>
              <a:rPr lang="en-US" altLang="ko-KR" sz="28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altLang="ko-KR" sz="28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elektr</a:t>
            </a:r>
            <a:r>
              <a:rPr lang="en-US" altLang="ko-KR" sz="28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8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qochqin</a:t>
            </a:r>
            <a:endParaRPr sz="2400" b="1" i="0" u="none" strike="noStrike" cap="none" dirty="0">
              <a:solidFill>
                <a:srgbClr val="00206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  <p:transition spd="med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52746" y="2225403"/>
            <a:ext cx="4360131" cy="399673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5" name="Google Shape;185;p18"/>
          <p:cNvGrpSpPr/>
          <p:nvPr/>
        </p:nvGrpSpPr>
        <p:grpSpPr>
          <a:xfrm>
            <a:off x="1003148" y="1215647"/>
            <a:ext cx="5200808" cy="1568450"/>
            <a:chOff x="1250315" y="1896146"/>
            <a:chExt cx="4806950" cy="1568450"/>
          </a:xfrm>
        </p:grpSpPr>
        <p:sp>
          <p:nvSpPr>
            <p:cNvPr id="186" name="Google Shape;186;p18"/>
            <p:cNvSpPr/>
            <p:nvPr/>
          </p:nvSpPr>
          <p:spPr>
            <a:xfrm>
              <a:off x="3120390" y="1896146"/>
              <a:ext cx="1067435" cy="15684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FFD966"/>
                </a:buClr>
                <a:buSzPts val="9600"/>
                <a:buFont typeface="Calibri"/>
                <a:buNone/>
              </a:pPr>
              <a:r>
                <a:rPr lang="ko-KR" sz="9600">
                  <a:solidFill>
                    <a:srgbClr val="FFD966"/>
                  </a:solidFill>
                  <a:latin typeface="Calibri"/>
                  <a:ea typeface="Calibri"/>
                  <a:cs typeface="Calibri"/>
                  <a:sym typeface="Calibri"/>
                </a:rPr>
                <a:t>“</a:t>
              </a:r>
              <a:endParaRPr sz="960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7" name="Google Shape;187;p18"/>
            <p:cNvGrpSpPr/>
            <p:nvPr/>
          </p:nvGrpSpPr>
          <p:grpSpPr>
            <a:xfrm>
              <a:off x="1250315" y="2418080"/>
              <a:ext cx="4806950" cy="635"/>
              <a:chOff x="1250315" y="2418080"/>
              <a:chExt cx="4806950" cy="635"/>
            </a:xfrm>
          </p:grpSpPr>
          <p:cxnSp>
            <p:nvCxnSpPr>
              <p:cNvPr id="188" name="Google Shape;188;p18"/>
              <p:cNvCxnSpPr/>
              <p:nvPr/>
            </p:nvCxnSpPr>
            <p:spPr>
              <a:xfrm>
                <a:off x="1250315" y="2418080"/>
                <a:ext cx="1929130" cy="635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9" name="Google Shape;189;p18"/>
              <p:cNvCxnSpPr/>
              <p:nvPr/>
            </p:nvCxnSpPr>
            <p:spPr>
              <a:xfrm>
                <a:off x="4128135" y="2418080"/>
                <a:ext cx="1929130" cy="635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190" name="Google Shape;190;p18"/>
          <p:cNvGrpSpPr/>
          <p:nvPr/>
        </p:nvGrpSpPr>
        <p:grpSpPr>
          <a:xfrm>
            <a:off x="1133082" y="4485780"/>
            <a:ext cx="5070874" cy="1569660"/>
            <a:chOff x="1305089" y="5188280"/>
            <a:chExt cx="4624400" cy="1408591"/>
          </a:xfrm>
        </p:grpSpPr>
        <p:sp>
          <p:nvSpPr>
            <p:cNvPr id="191" name="Google Shape;191;p18"/>
            <p:cNvSpPr/>
            <p:nvPr/>
          </p:nvSpPr>
          <p:spPr>
            <a:xfrm rot="10800000" flipH="1">
              <a:off x="3041676" y="5188280"/>
              <a:ext cx="1067435" cy="14085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FFD966"/>
                </a:buClr>
                <a:buSzPts val="9600"/>
                <a:buFont typeface="Calibri"/>
                <a:buNone/>
              </a:pPr>
              <a:r>
                <a:rPr lang="ko-KR" sz="9600" dirty="0">
                  <a:solidFill>
                    <a:srgbClr val="FFD966"/>
                  </a:solidFill>
                  <a:latin typeface="Calibri"/>
                  <a:ea typeface="Calibri"/>
                  <a:cs typeface="Calibri"/>
                  <a:sym typeface="Calibri"/>
                </a:rPr>
                <a:t>“</a:t>
              </a:r>
              <a:endParaRPr sz="9600" dirty="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2" name="Google Shape;192;p18"/>
            <p:cNvGrpSpPr/>
            <p:nvPr/>
          </p:nvGrpSpPr>
          <p:grpSpPr>
            <a:xfrm>
              <a:off x="1305089" y="6120138"/>
              <a:ext cx="4624400" cy="8598"/>
              <a:chOff x="1305089" y="6120138"/>
              <a:chExt cx="4624400" cy="8598"/>
            </a:xfrm>
          </p:grpSpPr>
          <p:cxnSp>
            <p:nvCxnSpPr>
              <p:cNvPr id="193" name="Google Shape;193;p18"/>
              <p:cNvCxnSpPr/>
              <p:nvPr/>
            </p:nvCxnSpPr>
            <p:spPr>
              <a:xfrm>
                <a:off x="1305089" y="6128736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4" name="Google Shape;194;p18"/>
              <p:cNvCxnSpPr/>
              <p:nvPr/>
            </p:nvCxnSpPr>
            <p:spPr>
              <a:xfrm>
                <a:off x="4000994" y="6120138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201" name="Google Shape;201;p18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/>
              <a:t>4</a:t>
            </a:r>
            <a:endParaRPr/>
          </a:p>
        </p:txBody>
      </p:sp>
      <p:sp>
        <p:nvSpPr>
          <p:cNvPr id="204" name="Google Shape;204;p18"/>
          <p:cNvSpPr/>
          <p:nvPr/>
        </p:nvSpPr>
        <p:spPr>
          <a:xfrm>
            <a:off x="868977" y="1999872"/>
            <a:ext cx="5712903" cy="3323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ko-KR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Yotoqxonalarda</a:t>
            </a:r>
            <a:r>
              <a:rPr lang="en-US" altLang="ko-KR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yuz</a:t>
            </a:r>
            <a:r>
              <a:rPr lang="en-US" altLang="ko-KR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beradigan</a:t>
            </a:r>
            <a:r>
              <a:rPr lang="en-US" altLang="ko-KR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yong'inlarning</a:t>
            </a:r>
            <a:r>
              <a:rPr lang="en-US" altLang="ko-KR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aksariyati</a:t>
            </a:r>
            <a:r>
              <a:rPr lang="en-US" altLang="ko-KR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ko'pincha</a:t>
            </a:r>
            <a:r>
              <a:rPr lang="en-US" altLang="ko-KR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elektr</a:t>
            </a:r>
            <a:r>
              <a:rPr lang="en-US" altLang="ko-KR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energiyasi</a:t>
            </a:r>
            <a:r>
              <a:rPr lang="en-US" altLang="ko-KR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bilan</a:t>
            </a:r>
            <a:r>
              <a:rPr lang="en-US" altLang="ko-KR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bog'liq</a:t>
            </a:r>
            <a:r>
              <a:rPr lang="ko-KR"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lnSpc>
                <a:spcPct val="150000"/>
              </a:lnSpc>
            </a:pPr>
            <a:r>
              <a:rPr lang="en-US" altLang="ko-KR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Haddan</a:t>
            </a:r>
            <a:r>
              <a:rPr lang="en-US" altLang="ko-KR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tashqari</a:t>
            </a:r>
            <a:r>
              <a:rPr lang="en-US" altLang="ko-KR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sig'imdan</a:t>
            </a:r>
            <a:r>
              <a:rPr lang="en-US" altLang="ko-KR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foydalanish</a:t>
            </a:r>
            <a:r>
              <a:rPr lang="en-US" altLang="ko-KR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tufayli</a:t>
            </a:r>
            <a:r>
              <a:rPr lang="en-US" altLang="ko-KR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issiqlik</a:t>
            </a:r>
            <a:r>
              <a:rPr lang="en-US" altLang="ko-KR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ishlab</a:t>
            </a:r>
            <a:r>
              <a:rPr lang="en-US" altLang="ko-KR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chiqarish</a:t>
            </a:r>
            <a:r>
              <a:rPr lang="en-US" altLang="ko-KR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</a:p>
          <a:p>
            <a:pPr lvl="0" algn="ctr">
              <a:lnSpc>
                <a:spcPct val="150000"/>
              </a:lnSpc>
            </a:pPr>
            <a:r>
              <a:rPr lang="en-US" altLang="ko-KR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Elektr</a:t>
            </a:r>
            <a:r>
              <a:rPr lang="en-US" altLang="ko-KR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vilkasi</a:t>
            </a:r>
            <a:r>
              <a:rPr lang="en-US" altLang="ko-KR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rozetkasidan</a:t>
            </a:r>
            <a:r>
              <a:rPr lang="en-US" altLang="ko-KR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foydalanish</a:t>
            </a:r>
            <a:r>
              <a:rPr lang="en-US" altLang="ko-KR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tufayli</a:t>
            </a:r>
            <a:r>
              <a:rPr lang="en-US" altLang="ko-KR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haddan</a:t>
            </a:r>
            <a:r>
              <a:rPr lang="en-US" altLang="ko-KR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tashqari</a:t>
            </a:r>
            <a:r>
              <a:rPr lang="en-US" altLang="ko-KR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yuklanish</a:t>
            </a:r>
            <a:r>
              <a:rPr lang="en-US" altLang="ko-KR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altLang="ko-KR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quvvat</a:t>
            </a:r>
            <a:r>
              <a:rPr lang="en-US" altLang="ko-KR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manbai</a:t>
            </a:r>
            <a:r>
              <a:rPr lang="en-US" altLang="ko-KR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atrofidagi</a:t>
            </a:r>
            <a:r>
              <a:rPr lang="en-US" altLang="ko-KR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osongina</a:t>
            </a:r>
            <a:r>
              <a:rPr lang="en-US" altLang="ko-KR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yonib</a:t>
            </a:r>
            <a:r>
              <a:rPr lang="en-US" altLang="ko-KR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ketadigan</a:t>
            </a:r>
            <a:r>
              <a:rPr lang="en-US" altLang="ko-KR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narsalarni</a:t>
            </a:r>
            <a:r>
              <a:rPr lang="en-US" altLang="ko-KR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joylashtirish</a:t>
            </a:r>
            <a:r>
              <a:rPr lang="en-US" altLang="ko-KR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yong'inga</a:t>
            </a:r>
            <a:r>
              <a:rPr lang="en-US" altLang="ko-KR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olib</a:t>
            </a:r>
            <a:r>
              <a:rPr lang="en-US" altLang="ko-KR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kelishi</a:t>
            </a:r>
            <a:r>
              <a:rPr lang="en-US" altLang="ko-KR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mumkin</a:t>
            </a:r>
            <a:r>
              <a:rPr lang="en-US" altLang="ko-KR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lvl="0" algn="ctr">
              <a:lnSpc>
                <a:spcPct val="150000"/>
              </a:lnSpc>
            </a:pPr>
            <a:r>
              <a:rPr lang="en-US" altLang="ko-KR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Ayniqsa</a:t>
            </a:r>
            <a:r>
              <a:rPr lang="en-US" altLang="ko-KR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altLang="ko-KR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chet</a:t>
            </a:r>
            <a:r>
              <a:rPr lang="en-US" altLang="ko-KR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ellik</a:t>
            </a:r>
            <a:r>
              <a:rPr lang="en-US" altLang="ko-KR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ishchilar</a:t>
            </a:r>
            <a:r>
              <a:rPr lang="en-US" altLang="ko-KR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uchun</a:t>
            </a:r>
            <a:r>
              <a:rPr lang="en-US" altLang="ko-KR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yotoqxonalar</a:t>
            </a:r>
            <a:r>
              <a:rPr lang="en-US" altLang="ko-KR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ko'pincha</a:t>
            </a:r>
            <a:r>
              <a:rPr lang="en-US" altLang="ko-KR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yong'in</a:t>
            </a:r>
            <a:r>
              <a:rPr lang="en-US" altLang="ko-KR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xavfsizligi</a:t>
            </a:r>
            <a:r>
              <a:rPr lang="en-US" altLang="ko-KR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holati</a:t>
            </a:r>
            <a:r>
              <a:rPr lang="en-US" altLang="ko-KR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yomon</a:t>
            </a:r>
            <a:r>
              <a:rPr lang="en-US" altLang="ko-KR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bo'lgan</a:t>
            </a:r>
            <a:r>
              <a:rPr lang="en-US" altLang="ko-KR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joylarda</a:t>
            </a:r>
            <a:r>
              <a:rPr lang="en-US" altLang="ko-KR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altLang="ko-KR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masalan</a:t>
            </a:r>
            <a:r>
              <a:rPr lang="en-US" altLang="ko-KR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konteyner</a:t>
            </a:r>
            <a:r>
              <a:rPr lang="en-US" altLang="ko-KR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yoki</a:t>
            </a:r>
            <a:r>
              <a:rPr lang="en-US" altLang="ko-KR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pano</a:t>
            </a:r>
            <a:r>
              <a:rPr lang="en-US" altLang="ko-KR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altLang="ko-KR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shuning</a:t>
            </a:r>
            <a:r>
              <a:rPr lang="en-US" altLang="ko-KR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uchun</a:t>
            </a:r>
            <a:r>
              <a:rPr lang="en-US" altLang="ko-KR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agar </a:t>
            </a:r>
            <a:r>
              <a:rPr lang="en-US" altLang="ko-KR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yong'in</a:t>
            </a:r>
            <a:r>
              <a:rPr lang="en-US" altLang="ko-KR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bo'lsa</a:t>
            </a:r>
            <a:r>
              <a:rPr lang="en-US" altLang="ko-KR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altLang="ko-KR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odamlarga</a:t>
            </a:r>
            <a:r>
              <a:rPr lang="en-US" altLang="ko-KR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ko'p</a:t>
            </a:r>
            <a:r>
              <a:rPr lang="en-US" altLang="ko-KR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shikast</a:t>
            </a:r>
            <a:r>
              <a:rPr lang="en-US" altLang="ko-KR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etkazish</a:t>
            </a:r>
            <a:r>
              <a:rPr lang="en-US" altLang="ko-KR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mumkin</a:t>
            </a:r>
            <a:r>
              <a:rPr lang="en-US" altLang="ko-KR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  <p:sp>
        <p:nvSpPr>
          <p:cNvPr id="24" name="직사각형 1">
            <a:extLst>
              <a:ext uri="{FF2B5EF4-FFF2-40B4-BE49-F238E27FC236}">
                <a16:creationId xmlns:a16="http://schemas.microsoft.com/office/drawing/2014/main" id="{7E4B3BD8-8F4A-4388-9AF7-A59DCCDB757B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5" name="그림 12">
            <a:extLst>
              <a:ext uri="{FF2B5EF4-FFF2-40B4-BE49-F238E27FC236}">
                <a16:creationId xmlns:a16="http://schemas.microsoft.com/office/drawing/2014/main" id="{E3B960C2-4788-4AD7-9D50-BDFD610D4B9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597925"/>
            <a:ext cx="1075271" cy="540855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8404F151-64C5-49A7-9BB5-7807FDB7588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597925"/>
            <a:ext cx="1427928" cy="562106"/>
          </a:xfrm>
          <a:prstGeom prst="rect">
            <a:avLst/>
          </a:prstGeom>
        </p:spPr>
      </p:pic>
      <p:pic>
        <p:nvPicPr>
          <p:cNvPr id="32" name="Google Shape;141;p16">
            <a:extLst>
              <a:ext uri="{FF2B5EF4-FFF2-40B4-BE49-F238E27FC236}">
                <a16:creationId xmlns:a16="http://schemas.microsoft.com/office/drawing/2014/main" id="{A0B427FB-DDC2-435E-90F3-16606FFC4B0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" name="Group 33">
            <a:extLst>
              <a:ext uri="{FF2B5EF4-FFF2-40B4-BE49-F238E27FC236}">
                <a16:creationId xmlns:a16="http://schemas.microsoft.com/office/drawing/2014/main" id="{77A95532-A351-446B-9B15-620205429A6D}"/>
              </a:ext>
            </a:extLst>
          </p:cNvPr>
          <p:cNvGrpSpPr/>
          <p:nvPr/>
        </p:nvGrpSpPr>
        <p:grpSpPr>
          <a:xfrm>
            <a:off x="6763937" y="5563545"/>
            <a:ext cx="3057360" cy="1227210"/>
            <a:chOff x="235011" y="5578393"/>
            <a:chExt cx="3057360" cy="1227210"/>
          </a:xfrm>
        </p:grpSpPr>
        <p:grpSp>
          <p:nvGrpSpPr>
            <p:cNvPr id="40" name="Google Shape;98;p1">
              <a:extLst>
                <a:ext uri="{FF2B5EF4-FFF2-40B4-BE49-F238E27FC236}">
                  <a16:creationId xmlns:a16="http://schemas.microsoft.com/office/drawing/2014/main" id="{602893AE-3001-49C7-A260-9F956592886F}"/>
                </a:ext>
              </a:extLst>
            </p:cNvPr>
            <p:cNvGrpSpPr/>
            <p:nvPr/>
          </p:nvGrpSpPr>
          <p:grpSpPr>
            <a:xfrm>
              <a:off x="348878" y="5578393"/>
              <a:ext cx="2820276" cy="967193"/>
              <a:chOff x="420304" y="5584560"/>
              <a:chExt cx="2820276" cy="967193"/>
            </a:xfrm>
          </p:grpSpPr>
          <p:grpSp>
            <p:nvGrpSpPr>
              <p:cNvPr id="45" name="Google Shape;99;p1">
                <a:extLst>
                  <a:ext uri="{FF2B5EF4-FFF2-40B4-BE49-F238E27FC236}">
                    <a16:creationId xmlns:a16="http://schemas.microsoft.com/office/drawing/2014/main" id="{497ADC0B-B63B-4A5F-9ACE-FFC83F0EA399}"/>
                  </a:ext>
                </a:extLst>
              </p:cNvPr>
              <p:cNvGrpSpPr/>
              <p:nvPr/>
            </p:nvGrpSpPr>
            <p:grpSpPr>
              <a:xfrm>
                <a:off x="1097108" y="5910484"/>
                <a:ext cx="1240472" cy="641269"/>
                <a:chOff x="1109808" y="5910484"/>
                <a:chExt cx="1240472" cy="641269"/>
              </a:xfrm>
            </p:grpSpPr>
            <p:pic>
              <p:nvPicPr>
                <p:cNvPr id="48" name="Google Shape;100;p1">
                  <a:extLst>
                    <a:ext uri="{FF2B5EF4-FFF2-40B4-BE49-F238E27FC236}">
                      <a16:creationId xmlns:a16="http://schemas.microsoft.com/office/drawing/2014/main" id="{A1E6CB3E-FEC2-4AF3-9565-E2BEDA47FF16}"/>
                    </a:ext>
                  </a:extLst>
                </p:cNvPr>
                <p:cNvPicPr preferRelativeResize="0"/>
                <p:nvPr/>
              </p:nvPicPr>
              <p:blipFill rotWithShape="1">
                <a:blip r:embed="rId7">
                  <a:alphaModFix/>
                </a:blip>
                <a:srcRect b="21559"/>
                <a:stretch/>
              </p:blipFill>
              <p:spPr>
                <a:xfrm>
                  <a:off x="1109808" y="5910484"/>
                  <a:ext cx="563385" cy="64126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9" name="Google Shape;101;p1">
                  <a:extLst>
                    <a:ext uri="{FF2B5EF4-FFF2-40B4-BE49-F238E27FC236}">
                      <a16:creationId xmlns:a16="http://schemas.microsoft.com/office/drawing/2014/main" id="{EF915941-17E1-43FE-833B-B399334BC048}"/>
                    </a:ext>
                  </a:extLst>
                </p:cNvPr>
                <p:cNvPicPr preferRelativeResize="0"/>
                <p:nvPr/>
              </p:nvPicPr>
              <p:blipFill rotWithShape="1">
                <a:blip r:embed="rId8">
                  <a:alphaModFix/>
                </a:blip>
                <a:srcRect b="21719"/>
                <a:stretch/>
              </p:blipFill>
              <p:spPr>
                <a:xfrm>
                  <a:off x="1769132" y="5910484"/>
                  <a:ext cx="581148" cy="64126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46" name="Google Shape;102;p1">
                <a:extLst>
                  <a:ext uri="{FF2B5EF4-FFF2-40B4-BE49-F238E27FC236}">
                    <a16:creationId xmlns:a16="http://schemas.microsoft.com/office/drawing/2014/main" id="{17F42414-621A-4792-8AFB-4AF668666497}"/>
                  </a:ext>
                </a:extLst>
              </p:cNvPr>
              <p:cNvPicPr preferRelativeResize="0"/>
              <p:nvPr/>
            </p:nvPicPr>
            <p:blipFill rotWithShape="1">
              <a:blip r:embed="rId9">
                <a:alphaModFix/>
              </a:blip>
              <a:srcRect b="21156"/>
              <a:stretch/>
            </p:blipFill>
            <p:spPr>
              <a:xfrm>
                <a:off x="420304" y="5907187"/>
                <a:ext cx="580865" cy="64456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7" name="Google Shape;103;p1">
                <a:extLst>
                  <a:ext uri="{FF2B5EF4-FFF2-40B4-BE49-F238E27FC236}">
                    <a16:creationId xmlns:a16="http://schemas.microsoft.com/office/drawing/2014/main" id="{8C975CD9-B074-4BA4-A4C9-A70B85F8BA78}"/>
                  </a:ext>
                </a:extLst>
              </p:cNvPr>
              <p:cNvPicPr preferRelativeResize="0"/>
              <p:nvPr/>
            </p:nvPicPr>
            <p:blipFill rotWithShape="1">
              <a:blip r:embed="rId10">
                <a:alphaModFix/>
              </a:blip>
              <a:srcRect t="1" b="24219"/>
              <a:stretch/>
            </p:blipFill>
            <p:spPr>
              <a:xfrm>
                <a:off x="2464786" y="5584560"/>
                <a:ext cx="775794" cy="89483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41" name="직사각형 21">
              <a:extLst>
                <a:ext uri="{FF2B5EF4-FFF2-40B4-BE49-F238E27FC236}">
                  <a16:creationId xmlns:a16="http://schemas.microsoft.com/office/drawing/2014/main" id="{0FF83BC1-FF4B-4F83-A7E1-2624F380930F}"/>
                </a:ext>
              </a:extLst>
            </p:cNvPr>
            <p:cNvSpPr/>
            <p:nvPr/>
          </p:nvSpPr>
          <p:spPr>
            <a:xfrm>
              <a:off x="235011" y="6517710"/>
              <a:ext cx="788999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z-Latn-UZ" altLang="ko-KR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Nogiron</a:t>
              </a:r>
              <a:endParaRPr lang="en-US" altLang="ko-KR" sz="4000" b="1" cap="none" spc="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2" name="직사각형 21">
              <a:extLst>
                <a:ext uri="{FF2B5EF4-FFF2-40B4-BE49-F238E27FC236}">
                  <a16:creationId xmlns:a16="http://schemas.microsoft.com/office/drawing/2014/main" id="{BF1F870F-8C56-4C9C-981E-936074989D8B}"/>
                </a:ext>
              </a:extLst>
            </p:cNvPr>
            <p:cNvSpPr/>
            <p:nvPr/>
          </p:nvSpPr>
          <p:spPr>
            <a:xfrm>
              <a:off x="1057916" y="6516586"/>
              <a:ext cx="511679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z-Latn-UZ" altLang="ko-KR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Ayol</a:t>
              </a:r>
              <a:endParaRPr lang="en-US" altLang="ko-KR" sz="4000" b="1" cap="none" spc="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3" name="직사각형 21">
              <a:extLst>
                <a:ext uri="{FF2B5EF4-FFF2-40B4-BE49-F238E27FC236}">
                  <a16:creationId xmlns:a16="http://schemas.microsoft.com/office/drawing/2014/main" id="{0C182DF9-DAE4-4CCB-AD5F-52FB7D23E215}"/>
                </a:ext>
              </a:extLst>
            </p:cNvPr>
            <p:cNvSpPr/>
            <p:nvPr/>
          </p:nvSpPr>
          <p:spPr>
            <a:xfrm>
              <a:off x="1696991" y="6516585"/>
              <a:ext cx="569387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z-Latn-UZ" altLang="ko-KR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Katta</a:t>
              </a:r>
              <a:endParaRPr lang="en-US" altLang="ko-KR" sz="4000" b="1" cap="none" spc="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4" name="직사각형 21">
              <a:extLst>
                <a:ext uri="{FF2B5EF4-FFF2-40B4-BE49-F238E27FC236}">
                  <a16:creationId xmlns:a16="http://schemas.microsoft.com/office/drawing/2014/main" id="{9AAD939C-A4A4-43D9-9489-30F7DC17FBAD}"/>
                </a:ext>
              </a:extLst>
            </p:cNvPr>
            <p:cNvSpPr/>
            <p:nvPr/>
          </p:nvSpPr>
          <p:spPr>
            <a:xfrm>
              <a:off x="2304601" y="6497826"/>
              <a:ext cx="987770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z-Latn-UZ" altLang="ko-KR" b="1" dirty="0">
                  <a:solidFill>
                    <a:schemeClr val="accent5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Chet ellik</a:t>
              </a:r>
              <a:endParaRPr lang="en-US" altLang="ko-KR" b="1" cap="none" spc="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33" name="Google Shape;142;p16">
            <a:extLst>
              <a:ext uri="{FF2B5EF4-FFF2-40B4-BE49-F238E27FC236}">
                <a16:creationId xmlns:a16="http://schemas.microsoft.com/office/drawing/2014/main" id="{DD95C2D9-C8AA-480C-A577-F7011B843B74}"/>
              </a:ext>
            </a:extLst>
          </p:cNvPr>
          <p:cNvSpPr/>
          <p:nvPr/>
        </p:nvSpPr>
        <p:spPr>
          <a:xfrm>
            <a:off x="267922" y="247407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6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6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144;p16">
            <a:extLst>
              <a:ext uri="{FF2B5EF4-FFF2-40B4-BE49-F238E27FC236}">
                <a16:creationId xmlns:a16="http://schemas.microsoft.com/office/drawing/2014/main" id="{7D030CC3-1A9C-49B0-B9E3-BF7F8FEE27E9}"/>
              </a:ext>
            </a:extLst>
          </p:cNvPr>
          <p:cNvSpPr/>
          <p:nvPr/>
        </p:nvSpPr>
        <p:spPr>
          <a:xfrm>
            <a:off x="759528" y="215302"/>
            <a:ext cx="87420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</a:pPr>
            <a:r>
              <a:rPr lang="en-US" altLang="ko-KR" sz="28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Haddan</a:t>
            </a:r>
            <a:r>
              <a:rPr lang="en-US" altLang="ko-KR" sz="28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8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tashqari</a:t>
            </a:r>
            <a:r>
              <a:rPr lang="en-US" altLang="ko-KR" sz="28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8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oqim</a:t>
            </a:r>
            <a:r>
              <a:rPr lang="en-US" altLang="ko-KR" sz="28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altLang="ko-KR" sz="28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qisqa</a:t>
            </a:r>
            <a:r>
              <a:rPr lang="en-US" altLang="ko-KR" sz="28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8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tutashuv</a:t>
            </a:r>
            <a:r>
              <a:rPr lang="en-US" altLang="ko-KR" sz="28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altLang="ko-KR" sz="28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elektr</a:t>
            </a:r>
            <a:r>
              <a:rPr lang="en-US" altLang="ko-KR" sz="28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8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qochqin</a:t>
            </a:r>
            <a:endParaRPr sz="2400" b="1" i="0" u="none" strike="noStrike" cap="none" dirty="0">
              <a:solidFill>
                <a:srgbClr val="00206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19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/>
              <a:t>5</a:t>
            </a:r>
            <a:endParaRPr/>
          </a:p>
        </p:txBody>
      </p:sp>
      <p:sp>
        <p:nvSpPr>
          <p:cNvPr id="217" name="Google Shape;217;p19"/>
          <p:cNvSpPr/>
          <p:nvPr/>
        </p:nvSpPr>
        <p:spPr>
          <a:xfrm>
            <a:off x="4674475" y="1595304"/>
            <a:ext cx="4958255" cy="1661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>
              <a:lnSpc>
                <a:spcPct val="150000"/>
              </a:lnSpc>
              <a:buClr>
                <a:schemeClr val="dk1"/>
              </a:buClr>
              <a:buSzPts val="1800"/>
              <a:buFont typeface="Arial"/>
              <a:buChar char="•"/>
            </a:pPr>
            <a:r>
              <a:rPr lang="en-CA" altLang="ko-KR" sz="1800" b="1" dirty="0" err="1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Standart</a:t>
            </a:r>
            <a:r>
              <a:rPr lang="en-CA" altLang="ko-KR" sz="1800" b="1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altLang="ko-KR" sz="1800" b="1" dirty="0" err="1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sig'im</a:t>
            </a:r>
            <a:endParaRPr lang="en-CA" altLang="ko-KR" sz="1800" b="1" dirty="0">
              <a:solidFill>
                <a:schemeClr val="accent5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150000"/>
              </a:lnSpc>
              <a:buClr>
                <a:schemeClr val="dk1"/>
              </a:buClr>
              <a:buSzPts val="1800"/>
            </a:pPr>
            <a:r>
              <a:rPr lang="en-CA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Har</a:t>
            </a:r>
            <a:r>
              <a:rPr lang="en-CA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bir</a:t>
            </a:r>
            <a:r>
              <a:rPr lang="en-CA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elektr</a:t>
            </a:r>
            <a:r>
              <a:rPr lang="en-CA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moslamasi</a:t>
            </a:r>
            <a:r>
              <a:rPr lang="en-CA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yoki</a:t>
            </a:r>
            <a:r>
              <a:rPr lang="en-CA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elektr</a:t>
            </a:r>
            <a:r>
              <a:rPr lang="en-CA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kabeli</a:t>
            </a:r>
            <a:r>
              <a:rPr lang="en-CA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xavfsiz</a:t>
            </a:r>
            <a:r>
              <a:rPr lang="en-CA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foydalanish</a:t>
            </a:r>
            <a:r>
              <a:rPr lang="en-CA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uchun</a:t>
            </a:r>
            <a:r>
              <a:rPr lang="en-CA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belgilangan</a:t>
            </a:r>
            <a:r>
              <a:rPr lang="en-CA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ma'lum</a:t>
            </a:r>
            <a:r>
              <a:rPr lang="en-CA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bir</a:t>
            </a:r>
            <a:r>
              <a:rPr lang="en-CA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elektr</a:t>
            </a:r>
            <a:r>
              <a:rPr lang="en-CA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quvvatiga</a:t>
            </a:r>
            <a:r>
              <a:rPr lang="en-CA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ega</a:t>
            </a:r>
            <a:r>
              <a:rPr lang="ko-KR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ko-KR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0" name="Google Shape;220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19263" y="1489598"/>
            <a:ext cx="3269938" cy="22097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1" name="Google Shape;221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19263" y="3825512"/>
            <a:ext cx="3269938" cy="22097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2" name="Google Shape;222;p19"/>
          <p:cNvSpPr/>
          <p:nvPr/>
        </p:nvSpPr>
        <p:spPr>
          <a:xfrm>
            <a:off x="4674475" y="3848264"/>
            <a:ext cx="5104885" cy="1615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>
              <a:lnSpc>
                <a:spcPct val="150000"/>
              </a:lnSpc>
              <a:buClr>
                <a:schemeClr val="dk1"/>
              </a:buClr>
              <a:buSzPts val="1800"/>
              <a:buFont typeface="Arial"/>
              <a:buChar char="•"/>
            </a:pPr>
            <a:r>
              <a:rPr lang="en-CA" altLang="ko-KR" sz="1800" b="1" dirty="0" err="1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Haddan</a:t>
            </a:r>
            <a:r>
              <a:rPr lang="en-CA" altLang="ko-KR" sz="1800" b="1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altLang="ko-KR" sz="1800" b="1" dirty="0" err="1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tashqari</a:t>
            </a:r>
            <a:r>
              <a:rPr lang="en-CA" altLang="ko-KR" sz="1800" b="1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yuk </a:t>
            </a:r>
            <a:r>
              <a:rPr lang="en-CA" altLang="ko-KR" sz="1800" b="1" dirty="0" err="1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oqimi</a:t>
            </a:r>
            <a:endParaRPr lang="en-CA" altLang="ko-KR" sz="1800" b="1" dirty="0">
              <a:solidFill>
                <a:schemeClr val="accent5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150000"/>
              </a:lnSpc>
              <a:buClr>
                <a:schemeClr val="dk1"/>
              </a:buClr>
              <a:buSzPts val="1800"/>
            </a:pPr>
            <a:r>
              <a:rPr lang="en-CA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Amaldagi</a:t>
            </a:r>
            <a:r>
              <a:rPr lang="en-CA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elektr</a:t>
            </a:r>
            <a:r>
              <a:rPr lang="en-CA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energiyasi</a:t>
            </a:r>
            <a:r>
              <a:rPr lang="en-CA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miqdori</a:t>
            </a:r>
            <a:r>
              <a:rPr lang="en-CA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ruxsat</a:t>
            </a:r>
            <a:r>
              <a:rPr lang="en-CA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etilgan</a:t>
            </a:r>
            <a:r>
              <a:rPr lang="en-CA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sig'imdan</a:t>
            </a:r>
            <a:r>
              <a:rPr lang="en-CA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oshib</a:t>
            </a:r>
            <a:r>
              <a:rPr lang="en-CA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ketadi</a:t>
            </a:r>
            <a:r>
              <a:rPr lang="en-CA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CA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natijada</a:t>
            </a:r>
            <a:r>
              <a:rPr lang="en-CA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eritilgan</a:t>
            </a:r>
            <a:r>
              <a:rPr lang="en-CA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elektr</a:t>
            </a:r>
            <a:r>
              <a:rPr lang="en-CA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liniyasi</a:t>
            </a:r>
            <a:r>
              <a:rPr lang="en-CA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</a:t>
            </a:r>
            <a:r>
              <a:rPr lang="en-CA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elektr</a:t>
            </a:r>
            <a:r>
              <a:rPr lang="en-CA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simlari</a:t>
            </a:r>
            <a:r>
              <a:rPr lang="en-CA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deformatsiyalanadi</a:t>
            </a:r>
            <a:endParaRPr dirty="0"/>
          </a:p>
        </p:txBody>
      </p:sp>
      <p:sp>
        <p:nvSpPr>
          <p:cNvPr id="16" name="직사각형 1">
            <a:extLst>
              <a:ext uri="{FF2B5EF4-FFF2-40B4-BE49-F238E27FC236}">
                <a16:creationId xmlns:a16="http://schemas.microsoft.com/office/drawing/2014/main" id="{B0E0E632-65B3-499A-8F1D-2A580D4009F8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" name="그림 12">
            <a:extLst>
              <a:ext uri="{FF2B5EF4-FFF2-40B4-BE49-F238E27FC236}">
                <a16:creationId xmlns:a16="http://schemas.microsoft.com/office/drawing/2014/main" id="{2412E325-4CF3-4370-A45C-5D8432DBDFB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597925"/>
            <a:ext cx="1075271" cy="540855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5ACE4FCF-4FDC-419E-976E-0D3F68054F8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597925"/>
            <a:ext cx="1427928" cy="562106"/>
          </a:xfrm>
          <a:prstGeom prst="rect">
            <a:avLst/>
          </a:prstGeom>
        </p:spPr>
      </p:pic>
      <p:pic>
        <p:nvPicPr>
          <p:cNvPr id="19" name="Google Shape;141;p16">
            <a:extLst>
              <a:ext uri="{FF2B5EF4-FFF2-40B4-BE49-F238E27FC236}">
                <a16:creationId xmlns:a16="http://schemas.microsoft.com/office/drawing/2014/main" id="{1BB2B8C2-EDC9-4ADE-B935-98764E3222E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" name="Group 33">
            <a:extLst>
              <a:ext uri="{FF2B5EF4-FFF2-40B4-BE49-F238E27FC236}">
                <a16:creationId xmlns:a16="http://schemas.microsoft.com/office/drawing/2014/main" id="{77A95532-A351-446B-9B15-620205429A6D}"/>
              </a:ext>
            </a:extLst>
          </p:cNvPr>
          <p:cNvGrpSpPr/>
          <p:nvPr/>
        </p:nvGrpSpPr>
        <p:grpSpPr>
          <a:xfrm>
            <a:off x="6763937" y="5563545"/>
            <a:ext cx="3057360" cy="1227210"/>
            <a:chOff x="235011" y="5578393"/>
            <a:chExt cx="3057360" cy="1227210"/>
          </a:xfrm>
        </p:grpSpPr>
        <p:grpSp>
          <p:nvGrpSpPr>
            <p:cNvPr id="27" name="Google Shape;98;p1">
              <a:extLst>
                <a:ext uri="{FF2B5EF4-FFF2-40B4-BE49-F238E27FC236}">
                  <a16:creationId xmlns:a16="http://schemas.microsoft.com/office/drawing/2014/main" id="{602893AE-3001-49C7-A260-9F956592886F}"/>
                </a:ext>
              </a:extLst>
            </p:cNvPr>
            <p:cNvGrpSpPr/>
            <p:nvPr/>
          </p:nvGrpSpPr>
          <p:grpSpPr>
            <a:xfrm>
              <a:off x="348878" y="5578393"/>
              <a:ext cx="2820276" cy="967193"/>
              <a:chOff x="420304" y="5584560"/>
              <a:chExt cx="2820276" cy="967193"/>
            </a:xfrm>
          </p:grpSpPr>
          <p:grpSp>
            <p:nvGrpSpPr>
              <p:cNvPr id="32" name="Google Shape;99;p1">
                <a:extLst>
                  <a:ext uri="{FF2B5EF4-FFF2-40B4-BE49-F238E27FC236}">
                    <a16:creationId xmlns:a16="http://schemas.microsoft.com/office/drawing/2014/main" id="{497ADC0B-B63B-4A5F-9ACE-FFC83F0EA399}"/>
                  </a:ext>
                </a:extLst>
              </p:cNvPr>
              <p:cNvGrpSpPr/>
              <p:nvPr/>
            </p:nvGrpSpPr>
            <p:grpSpPr>
              <a:xfrm>
                <a:off x="1097108" y="5910484"/>
                <a:ext cx="1240472" cy="641269"/>
                <a:chOff x="1109808" y="5910484"/>
                <a:chExt cx="1240472" cy="641269"/>
              </a:xfrm>
            </p:grpSpPr>
            <p:pic>
              <p:nvPicPr>
                <p:cNvPr id="35" name="Google Shape;100;p1">
                  <a:extLst>
                    <a:ext uri="{FF2B5EF4-FFF2-40B4-BE49-F238E27FC236}">
                      <a16:creationId xmlns:a16="http://schemas.microsoft.com/office/drawing/2014/main" id="{A1E6CB3E-FEC2-4AF3-9565-E2BEDA47FF16}"/>
                    </a:ext>
                  </a:extLst>
                </p:cNvPr>
                <p:cNvPicPr preferRelativeResize="0"/>
                <p:nvPr/>
              </p:nvPicPr>
              <p:blipFill rotWithShape="1">
                <a:blip r:embed="rId8">
                  <a:alphaModFix/>
                </a:blip>
                <a:srcRect b="21559"/>
                <a:stretch/>
              </p:blipFill>
              <p:spPr>
                <a:xfrm>
                  <a:off x="1109808" y="5910484"/>
                  <a:ext cx="563385" cy="64126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6" name="Google Shape;101;p1">
                  <a:extLst>
                    <a:ext uri="{FF2B5EF4-FFF2-40B4-BE49-F238E27FC236}">
                      <a16:creationId xmlns:a16="http://schemas.microsoft.com/office/drawing/2014/main" id="{EF915941-17E1-43FE-833B-B399334BC048}"/>
                    </a:ext>
                  </a:extLst>
                </p:cNvPr>
                <p:cNvPicPr preferRelativeResize="0"/>
                <p:nvPr/>
              </p:nvPicPr>
              <p:blipFill rotWithShape="1">
                <a:blip r:embed="rId9">
                  <a:alphaModFix/>
                </a:blip>
                <a:srcRect b="21719"/>
                <a:stretch/>
              </p:blipFill>
              <p:spPr>
                <a:xfrm>
                  <a:off x="1769132" y="5910484"/>
                  <a:ext cx="581148" cy="64126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33" name="Google Shape;102;p1">
                <a:extLst>
                  <a:ext uri="{FF2B5EF4-FFF2-40B4-BE49-F238E27FC236}">
                    <a16:creationId xmlns:a16="http://schemas.microsoft.com/office/drawing/2014/main" id="{17F42414-621A-4792-8AFB-4AF668666497}"/>
                  </a:ext>
                </a:extLst>
              </p:cNvPr>
              <p:cNvPicPr preferRelativeResize="0"/>
              <p:nvPr/>
            </p:nvPicPr>
            <p:blipFill rotWithShape="1">
              <a:blip r:embed="rId10">
                <a:alphaModFix/>
              </a:blip>
              <a:srcRect b="21156"/>
              <a:stretch/>
            </p:blipFill>
            <p:spPr>
              <a:xfrm>
                <a:off x="420304" y="5907187"/>
                <a:ext cx="580865" cy="64456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4" name="Google Shape;103;p1">
                <a:extLst>
                  <a:ext uri="{FF2B5EF4-FFF2-40B4-BE49-F238E27FC236}">
                    <a16:creationId xmlns:a16="http://schemas.microsoft.com/office/drawing/2014/main" id="{8C975CD9-B074-4BA4-A4C9-A70B85F8BA78}"/>
                  </a:ext>
                </a:extLst>
              </p:cNvPr>
              <p:cNvPicPr preferRelativeResize="0"/>
              <p:nvPr/>
            </p:nvPicPr>
            <p:blipFill rotWithShape="1">
              <a:blip r:embed="rId11">
                <a:alphaModFix/>
              </a:blip>
              <a:srcRect t="1" b="24219"/>
              <a:stretch/>
            </p:blipFill>
            <p:spPr>
              <a:xfrm>
                <a:off x="2464786" y="5584560"/>
                <a:ext cx="775794" cy="89483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8" name="직사각형 21">
              <a:extLst>
                <a:ext uri="{FF2B5EF4-FFF2-40B4-BE49-F238E27FC236}">
                  <a16:creationId xmlns:a16="http://schemas.microsoft.com/office/drawing/2014/main" id="{0FF83BC1-FF4B-4F83-A7E1-2624F380930F}"/>
                </a:ext>
              </a:extLst>
            </p:cNvPr>
            <p:cNvSpPr/>
            <p:nvPr/>
          </p:nvSpPr>
          <p:spPr>
            <a:xfrm>
              <a:off x="235011" y="6517710"/>
              <a:ext cx="788999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z-Latn-UZ" altLang="ko-KR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Nogiron</a:t>
              </a:r>
              <a:endParaRPr lang="en-US" altLang="ko-KR" sz="4000" b="1" cap="none" spc="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9" name="직사각형 21">
              <a:extLst>
                <a:ext uri="{FF2B5EF4-FFF2-40B4-BE49-F238E27FC236}">
                  <a16:creationId xmlns:a16="http://schemas.microsoft.com/office/drawing/2014/main" id="{BF1F870F-8C56-4C9C-981E-936074989D8B}"/>
                </a:ext>
              </a:extLst>
            </p:cNvPr>
            <p:cNvSpPr/>
            <p:nvPr/>
          </p:nvSpPr>
          <p:spPr>
            <a:xfrm>
              <a:off x="1057916" y="6516586"/>
              <a:ext cx="511679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z-Latn-UZ" altLang="ko-KR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Ayol</a:t>
              </a:r>
              <a:endParaRPr lang="en-US" altLang="ko-KR" sz="4000" b="1" cap="none" spc="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0" name="직사각형 21">
              <a:extLst>
                <a:ext uri="{FF2B5EF4-FFF2-40B4-BE49-F238E27FC236}">
                  <a16:creationId xmlns:a16="http://schemas.microsoft.com/office/drawing/2014/main" id="{0C182DF9-DAE4-4CCB-AD5F-52FB7D23E215}"/>
                </a:ext>
              </a:extLst>
            </p:cNvPr>
            <p:cNvSpPr/>
            <p:nvPr/>
          </p:nvSpPr>
          <p:spPr>
            <a:xfrm>
              <a:off x="1696991" y="6516585"/>
              <a:ext cx="569387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z-Latn-UZ" altLang="ko-KR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Katta</a:t>
              </a:r>
              <a:endParaRPr lang="en-US" altLang="ko-KR" sz="4000" b="1" cap="none" spc="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1" name="직사각형 21">
              <a:extLst>
                <a:ext uri="{FF2B5EF4-FFF2-40B4-BE49-F238E27FC236}">
                  <a16:creationId xmlns:a16="http://schemas.microsoft.com/office/drawing/2014/main" id="{9AAD939C-A4A4-43D9-9489-30F7DC17FBAD}"/>
                </a:ext>
              </a:extLst>
            </p:cNvPr>
            <p:cNvSpPr/>
            <p:nvPr/>
          </p:nvSpPr>
          <p:spPr>
            <a:xfrm>
              <a:off x="2304601" y="6497826"/>
              <a:ext cx="987770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z-Latn-UZ" altLang="ko-KR" b="1" dirty="0">
                  <a:solidFill>
                    <a:schemeClr val="accent5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Chet ellik</a:t>
              </a:r>
              <a:endParaRPr lang="en-US" altLang="ko-KR" b="1" cap="none" spc="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37" name="Google Shape;142;p16">
            <a:extLst>
              <a:ext uri="{FF2B5EF4-FFF2-40B4-BE49-F238E27FC236}">
                <a16:creationId xmlns:a16="http://schemas.microsoft.com/office/drawing/2014/main" id="{97C874C3-DA1F-49AB-BB32-9CE998F2D56E}"/>
              </a:ext>
            </a:extLst>
          </p:cNvPr>
          <p:cNvSpPr/>
          <p:nvPr/>
        </p:nvSpPr>
        <p:spPr>
          <a:xfrm>
            <a:off x="267922" y="247407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6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6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144;p16">
            <a:extLst>
              <a:ext uri="{FF2B5EF4-FFF2-40B4-BE49-F238E27FC236}">
                <a16:creationId xmlns:a16="http://schemas.microsoft.com/office/drawing/2014/main" id="{3F5C2CC6-BC4B-4C6C-A565-B49315E7A087}"/>
              </a:ext>
            </a:extLst>
          </p:cNvPr>
          <p:cNvSpPr/>
          <p:nvPr/>
        </p:nvSpPr>
        <p:spPr>
          <a:xfrm>
            <a:off x="759528" y="215302"/>
            <a:ext cx="87420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</a:pPr>
            <a:r>
              <a:rPr lang="en-US" altLang="ko-KR" sz="28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Haddan</a:t>
            </a:r>
            <a:r>
              <a:rPr lang="en-US" altLang="ko-KR" sz="28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8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tashqari</a:t>
            </a:r>
            <a:r>
              <a:rPr lang="en-US" altLang="ko-KR" sz="28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8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oqim</a:t>
            </a:r>
            <a:r>
              <a:rPr lang="en-US" altLang="ko-KR" sz="28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altLang="ko-KR" sz="28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qisqa</a:t>
            </a:r>
            <a:r>
              <a:rPr lang="en-US" altLang="ko-KR" sz="28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8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tutashuv</a:t>
            </a:r>
            <a:r>
              <a:rPr lang="en-US" altLang="ko-KR" sz="28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altLang="ko-KR" sz="28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elektr</a:t>
            </a:r>
            <a:r>
              <a:rPr lang="en-US" altLang="ko-KR" sz="28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8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qochqin</a:t>
            </a:r>
            <a:endParaRPr sz="2400" b="1" i="0" u="none" strike="noStrike" cap="none" dirty="0">
              <a:solidFill>
                <a:srgbClr val="00206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9" name="다이아몬드 27">
            <a:extLst>
              <a:ext uri="{FF2B5EF4-FFF2-40B4-BE49-F238E27FC236}">
                <a16:creationId xmlns:a16="http://schemas.microsoft.com/office/drawing/2014/main" id="{88B53962-CC96-43DD-9F3D-608BD7766961}"/>
              </a:ext>
            </a:extLst>
          </p:cNvPr>
          <p:cNvSpPr/>
          <p:nvPr/>
        </p:nvSpPr>
        <p:spPr>
          <a:xfrm>
            <a:off x="4728343" y="1778480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0" name="다이아몬드 27">
            <a:extLst>
              <a:ext uri="{FF2B5EF4-FFF2-40B4-BE49-F238E27FC236}">
                <a16:creationId xmlns:a16="http://schemas.microsoft.com/office/drawing/2014/main" id="{6884FDAA-71D3-4319-83EC-8366111DD4C9}"/>
              </a:ext>
            </a:extLst>
          </p:cNvPr>
          <p:cNvSpPr/>
          <p:nvPr/>
        </p:nvSpPr>
        <p:spPr>
          <a:xfrm>
            <a:off x="4746349" y="4047517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</p:cSld>
  <p:clrMapOvr>
    <a:masterClrMapping/>
  </p:clrMapOvr>
  <p:transition spd="med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58" y="-1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20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/>
              <a:t>6</a:t>
            </a:r>
            <a:endParaRPr/>
          </a:p>
        </p:txBody>
      </p:sp>
      <p:sp>
        <p:nvSpPr>
          <p:cNvPr id="236" name="Google Shape;236;p20"/>
          <p:cNvSpPr/>
          <p:nvPr/>
        </p:nvSpPr>
        <p:spPr>
          <a:xfrm>
            <a:off x="2785340" y="1308232"/>
            <a:ext cx="5523900" cy="5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</a:pPr>
            <a:endParaRPr sz="2400" b="1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8" name="Google Shape;238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7316" y="2439452"/>
            <a:ext cx="3595950" cy="25166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9" name="Google Shape;239;p20"/>
          <p:cNvSpPr/>
          <p:nvPr/>
        </p:nvSpPr>
        <p:spPr>
          <a:xfrm>
            <a:off x="4949824" y="2235862"/>
            <a:ext cx="4714886" cy="2646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200000"/>
              </a:lnSpc>
            </a:pPr>
            <a:r>
              <a:rPr lang="en-US" altLang="ko-KR" sz="180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Ko'p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elektr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qurilmalarni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ko'p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rozetkaga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ulashda</a:t>
            </a:r>
            <a:endParaRPr lang="en-US" altLang="ko-KR"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200000"/>
              </a:lnSpc>
            </a:pPr>
            <a:r>
              <a:rPr lang="en-US" altLang="ko-KR" sz="180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Elektr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jihozlaridan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quvvat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manbaining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ruxsat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etilgan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sig'imidan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oshib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ketganda</a:t>
            </a:r>
            <a:endParaRPr dirty="0"/>
          </a:p>
        </p:txBody>
      </p:sp>
      <p:sp>
        <p:nvSpPr>
          <p:cNvPr id="240" name="Google Shape;240;p20"/>
          <p:cNvSpPr/>
          <p:nvPr/>
        </p:nvSpPr>
        <p:spPr>
          <a:xfrm>
            <a:off x="1983523" y="5365996"/>
            <a:ext cx="6325717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altLang="ko-KR" sz="24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Haddan</a:t>
            </a:r>
            <a:r>
              <a:rPr lang="en-US" altLang="ko-KR" sz="24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4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tashqari</a:t>
            </a:r>
            <a:r>
              <a:rPr lang="en-US" altLang="ko-KR" sz="24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yuk </a:t>
            </a:r>
            <a:r>
              <a:rPr lang="en-US" altLang="ko-KR" sz="24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tushganda</a:t>
            </a:r>
            <a:r>
              <a:rPr lang="en-US" altLang="ko-KR" sz="24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4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juda</a:t>
            </a:r>
            <a:r>
              <a:rPr lang="en-US" altLang="ko-KR" sz="24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4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xavflidir</a:t>
            </a:r>
            <a:endParaRPr sz="24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직사각형 1">
            <a:extLst>
              <a:ext uri="{FF2B5EF4-FFF2-40B4-BE49-F238E27FC236}">
                <a16:creationId xmlns:a16="http://schemas.microsoft.com/office/drawing/2014/main" id="{BECBD248-B5D0-4F2C-AA3F-D83A833F864D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9" name="그림 12">
            <a:extLst>
              <a:ext uri="{FF2B5EF4-FFF2-40B4-BE49-F238E27FC236}">
                <a16:creationId xmlns:a16="http://schemas.microsoft.com/office/drawing/2014/main" id="{38F51C19-0A6F-49A4-A9CE-4D1AFD22B9D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597925"/>
            <a:ext cx="1075271" cy="540855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B6BD14A4-0029-4897-B19C-07518E89B85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597925"/>
            <a:ext cx="1427928" cy="562106"/>
          </a:xfrm>
          <a:prstGeom prst="rect">
            <a:avLst/>
          </a:prstGeom>
        </p:spPr>
      </p:pic>
      <p:pic>
        <p:nvPicPr>
          <p:cNvPr id="21" name="Google Shape;141;p16">
            <a:extLst>
              <a:ext uri="{FF2B5EF4-FFF2-40B4-BE49-F238E27FC236}">
                <a16:creationId xmlns:a16="http://schemas.microsoft.com/office/drawing/2014/main" id="{B4455D88-4567-498B-A432-C54E9D8663C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" name="Group 33">
            <a:extLst>
              <a:ext uri="{FF2B5EF4-FFF2-40B4-BE49-F238E27FC236}">
                <a16:creationId xmlns:a16="http://schemas.microsoft.com/office/drawing/2014/main" id="{77A95532-A351-446B-9B15-620205429A6D}"/>
              </a:ext>
            </a:extLst>
          </p:cNvPr>
          <p:cNvGrpSpPr/>
          <p:nvPr/>
        </p:nvGrpSpPr>
        <p:grpSpPr>
          <a:xfrm>
            <a:off x="6763937" y="5563545"/>
            <a:ext cx="3057360" cy="1227210"/>
            <a:chOff x="235011" y="5578393"/>
            <a:chExt cx="3057360" cy="1227210"/>
          </a:xfrm>
        </p:grpSpPr>
        <p:grpSp>
          <p:nvGrpSpPr>
            <p:cNvPr id="29" name="Google Shape;98;p1">
              <a:extLst>
                <a:ext uri="{FF2B5EF4-FFF2-40B4-BE49-F238E27FC236}">
                  <a16:creationId xmlns:a16="http://schemas.microsoft.com/office/drawing/2014/main" id="{602893AE-3001-49C7-A260-9F956592886F}"/>
                </a:ext>
              </a:extLst>
            </p:cNvPr>
            <p:cNvGrpSpPr/>
            <p:nvPr/>
          </p:nvGrpSpPr>
          <p:grpSpPr>
            <a:xfrm>
              <a:off x="348878" y="5578393"/>
              <a:ext cx="2820276" cy="967193"/>
              <a:chOff x="420304" y="5584560"/>
              <a:chExt cx="2820276" cy="967193"/>
            </a:xfrm>
          </p:grpSpPr>
          <p:grpSp>
            <p:nvGrpSpPr>
              <p:cNvPr id="34" name="Google Shape;99;p1">
                <a:extLst>
                  <a:ext uri="{FF2B5EF4-FFF2-40B4-BE49-F238E27FC236}">
                    <a16:creationId xmlns:a16="http://schemas.microsoft.com/office/drawing/2014/main" id="{497ADC0B-B63B-4A5F-9ACE-FFC83F0EA399}"/>
                  </a:ext>
                </a:extLst>
              </p:cNvPr>
              <p:cNvGrpSpPr/>
              <p:nvPr/>
            </p:nvGrpSpPr>
            <p:grpSpPr>
              <a:xfrm>
                <a:off x="1097108" y="5910484"/>
                <a:ext cx="1240472" cy="641269"/>
                <a:chOff x="1109808" y="5910484"/>
                <a:chExt cx="1240472" cy="641269"/>
              </a:xfrm>
            </p:grpSpPr>
            <p:pic>
              <p:nvPicPr>
                <p:cNvPr id="37" name="Google Shape;100;p1">
                  <a:extLst>
                    <a:ext uri="{FF2B5EF4-FFF2-40B4-BE49-F238E27FC236}">
                      <a16:creationId xmlns:a16="http://schemas.microsoft.com/office/drawing/2014/main" id="{A1E6CB3E-FEC2-4AF3-9565-E2BEDA47FF16}"/>
                    </a:ext>
                  </a:extLst>
                </p:cNvPr>
                <p:cNvPicPr preferRelativeResize="0"/>
                <p:nvPr/>
              </p:nvPicPr>
              <p:blipFill rotWithShape="1">
                <a:blip r:embed="rId7">
                  <a:alphaModFix/>
                </a:blip>
                <a:srcRect b="21559"/>
                <a:stretch/>
              </p:blipFill>
              <p:spPr>
                <a:xfrm>
                  <a:off x="1109808" y="5910484"/>
                  <a:ext cx="563385" cy="64126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8" name="Google Shape;101;p1">
                  <a:extLst>
                    <a:ext uri="{FF2B5EF4-FFF2-40B4-BE49-F238E27FC236}">
                      <a16:creationId xmlns:a16="http://schemas.microsoft.com/office/drawing/2014/main" id="{EF915941-17E1-43FE-833B-B399334BC048}"/>
                    </a:ext>
                  </a:extLst>
                </p:cNvPr>
                <p:cNvPicPr preferRelativeResize="0"/>
                <p:nvPr/>
              </p:nvPicPr>
              <p:blipFill rotWithShape="1">
                <a:blip r:embed="rId8">
                  <a:alphaModFix/>
                </a:blip>
                <a:srcRect b="21719"/>
                <a:stretch/>
              </p:blipFill>
              <p:spPr>
                <a:xfrm>
                  <a:off x="1769132" y="5910484"/>
                  <a:ext cx="581148" cy="64126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35" name="Google Shape;102;p1">
                <a:extLst>
                  <a:ext uri="{FF2B5EF4-FFF2-40B4-BE49-F238E27FC236}">
                    <a16:creationId xmlns:a16="http://schemas.microsoft.com/office/drawing/2014/main" id="{17F42414-621A-4792-8AFB-4AF668666497}"/>
                  </a:ext>
                </a:extLst>
              </p:cNvPr>
              <p:cNvPicPr preferRelativeResize="0"/>
              <p:nvPr/>
            </p:nvPicPr>
            <p:blipFill rotWithShape="1">
              <a:blip r:embed="rId9">
                <a:alphaModFix/>
              </a:blip>
              <a:srcRect b="21156"/>
              <a:stretch/>
            </p:blipFill>
            <p:spPr>
              <a:xfrm>
                <a:off x="420304" y="5907187"/>
                <a:ext cx="580865" cy="64456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6" name="Google Shape;103;p1">
                <a:extLst>
                  <a:ext uri="{FF2B5EF4-FFF2-40B4-BE49-F238E27FC236}">
                    <a16:creationId xmlns:a16="http://schemas.microsoft.com/office/drawing/2014/main" id="{8C975CD9-B074-4BA4-A4C9-A70B85F8BA78}"/>
                  </a:ext>
                </a:extLst>
              </p:cNvPr>
              <p:cNvPicPr preferRelativeResize="0"/>
              <p:nvPr/>
            </p:nvPicPr>
            <p:blipFill rotWithShape="1">
              <a:blip r:embed="rId10">
                <a:alphaModFix/>
              </a:blip>
              <a:srcRect t="1" b="24219"/>
              <a:stretch/>
            </p:blipFill>
            <p:spPr>
              <a:xfrm>
                <a:off x="2464786" y="5584560"/>
                <a:ext cx="775794" cy="89483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30" name="직사각형 21">
              <a:extLst>
                <a:ext uri="{FF2B5EF4-FFF2-40B4-BE49-F238E27FC236}">
                  <a16:creationId xmlns:a16="http://schemas.microsoft.com/office/drawing/2014/main" id="{0FF83BC1-FF4B-4F83-A7E1-2624F380930F}"/>
                </a:ext>
              </a:extLst>
            </p:cNvPr>
            <p:cNvSpPr/>
            <p:nvPr/>
          </p:nvSpPr>
          <p:spPr>
            <a:xfrm>
              <a:off x="235011" y="6517710"/>
              <a:ext cx="788999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z-Latn-UZ" altLang="ko-KR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Nogiron</a:t>
              </a:r>
              <a:endParaRPr lang="en-US" altLang="ko-KR" sz="4000" b="1" cap="none" spc="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1" name="직사각형 21">
              <a:extLst>
                <a:ext uri="{FF2B5EF4-FFF2-40B4-BE49-F238E27FC236}">
                  <a16:creationId xmlns:a16="http://schemas.microsoft.com/office/drawing/2014/main" id="{BF1F870F-8C56-4C9C-981E-936074989D8B}"/>
                </a:ext>
              </a:extLst>
            </p:cNvPr>
            <p:cNvSpPr/>
            <p:nvPr/>
          </p:nvSpPr>
          <p:spPr>
            <a:xfrm>
              <a:off x="1057916" y="6516586"/>
              <a:ext cx="511679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z-Latn-UZ" altLang="ko-KR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Ayol</a:t>
              </a:r>
              <a:endParaRPr lang="en-US" altLang="ko-KR" sz="4000" b="1" cap="none" spc="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2" name="직사각형 21">
              <a:extLst>
                <a:ext uri="{FF2B5EF4-FFF2-40B4-BE49-F238E27FC236}">
                  <a16:creationId xmlns:a16="http://schemas.microsoft.com/office/drawing/2014/main" id="{0C182DF9-DAE4-4CCB-AD5F-52FB7D23E215}"/>
                </a:ext>
              </a:extLst>
            </p:cNvPr>
            <p:cNvSpPr/>
            <p:nvPr/>
          </p:nvSpPr>
          <p:spPr>
            <a:xfrm>
              <a:off x="1696991" y="6516585"/>
              <a:ext cx="569387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z-Latn-UZ" altLang="ko-KR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Katta</a:t>
              </a:r>
              <a:endParaRPr lang="en-US" altLang="ko-KR" sz="4000" b="1" cap="none" spc="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3" name="직사각형 21">
              <a:extLst>
                <a:ext uri="{FF2B5EF4-FFF2-40B4-BE49-F238E27FC236}">
                  <a16:creationId xmlns:a16="http://schemas.microsoft.com/office/drawing/2014/main" id="{9AAD939C-A4A4-43D9-9489-30F7DC17FBAD}"/>
                </a:ext>
              </a:extLst>
            </p:cNvPr>
            <p:cNvSpPr/>
            <p:nvPr/>
          </p:nvSpPr>
          <p:spPr>
            <a:xfrm>
              <a:off x="2304601" y="6497826"/>
              <a:ext cx="987770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z-Latn-UZ" altLang="ko-KR" b="1" dirty="0">
                  <a:solidFill>
                    <a:schemeClr val="accent5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Chet ellik</a:t>
              </a:r>
              <a:endParaRPr lang="en-US" altLang="ko-KR" b="1" cap="none" spc="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39" name="Google Shape;142;p16">
            <a:extLst>
              <a:ext uri="{FF2B5EF4-FFF2-40B4-BE49-F238E27FC236}">
                <a16:creationId xmlns:a16="http://schemas.microsoft.com/office/drawing/2014/main" id="{0EC8DCAC-FA86-48C4-8ACA-2AA6B1F57B0A}"/>
              </a:ext>
            </a:extLst>
          </p:cNvPr>
          <p:cNvSpPr/>
          <p:nvPr/>
        </p:nvSpPr>
        <p:spPr>
          <a:xfrm>
            <a:off x="267922" y="247407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6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6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144;p16">
            <a:extLst>
              <a:ext uri="{FF2B5EF4-FFF2-40B4-BE49-F238E27FC236}">
                <a16:creationId xmlns:a16="http://schemas.microsoft.com/office/drawing/2014/main" id="{A3FBC82C-C1A1-4E93-BD3A-DC092A963D5C}"/>
              </a:ext>
            </a:extLst>
          </p:cNvPr>
          <p:cNvSpPr/>
          <p:nvPr/>
        </p:nvSpPr>
        <p:spPr>
          <a:xfrm>
            <a:off x="759528" y="215302"/>
            <a:ext cx="87420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</a:pPr>
            <a:r>
              <a:rPr lang="en-US" altLang="ko-KR" sz="28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Haddan</a:t>
            </a:r>
            <a:r>
              <a:rPr lang="en-US" altLang="ko-KR" sz="28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8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tashqari</a:t>
            </a:r>
            <a:r>
              <a:rPr lang="en-US" altLang="ko-KR" sz="28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8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oqim</a:t>
            </a:r>
            <a:r>
              <a:rPr lang="en-US" altLang="ko-KR" sz="28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altLang="ko-KR" sz="28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qisqa</a:t>
            </a:r>
            <a:r>
              <a:rPr lang="en-US" altLang="ko-KR" sz="28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8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tutashuv</a:t>
            </a:r>
            <a:r>
              <a:rPr lang="en-US" altLang="ko-KR" sz="28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altLang="ko-KR" sz="28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elektr</a:t>
            </a:r>
            <a:r>
              <a:rPr lang="en-US" altLang="ko-KR" sz="28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8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qochqin</a:t>
            </a:r>
            <a:endParaRPr sz="2400" b="1" i="0" u="none" strike="noStrike" cap="none" dirty="0">
              <a:solidFill>
                <a:srgbClr val="00206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DC7BA849-0A69-4A03-BA9A-82B0055146D6}"/>
              </a:ext>
            </a:extLst>
          </p:cNvPr>
          <p:cNvSpPr/>
          <p:nvPr/>
        </p:nvSpPr>
        <p:spPr>
          <a:xfrm>
            <a:off x="2613159" y="1509917"/>
            <a:ext cx="4673329" cy="386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Ko'p</a:t>
            </a:r>
            <a:r>
              <a:rPr lang="en-US" altLang="ko-KR" sz="24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400" b="1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vilkali</a:t>
            </a:r>
            <a:r>
              <a:rPr lang="en-US" altLang="ko-KR" sz="24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400" b="1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rozetkaning</a:t>
            </a:r>
            <a:r>
              <a:rPr lang="en-US" altLang="ko-KR" sz="24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400" b="1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xavfi</a:t>
            </a:r>
            <a:r>
              <a:rPr lang="en-US" altLang="ko-KR" sz="24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400" b="1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bormi</a:t>
            </a:r>
            <a:r>
              <a:rPr lang="en-US" altLang="ko-KR" sz="24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160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21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/>
              <a:t>7</a:t>
            </a:r>
            <a:endParaRPr/>
          </a:p>
        </p:txBody>
      </p:sp>
      <p:sp>
        <p:nvSpPr>
          <p:cNvPr id="254" name="Google Shape;254;p21"/>
          <p:cNvSpPr/>
          <p:nvPr/>
        </p:nvSpPr>
        <p:spPr>
          <a:xfrm>
            <a:off x="5295231" y="2228045"/>
            <a:ext cx="4624858" cy="574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</a:pPr>
            <a:endParaRPr sz="2400" b="1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21"/>
          <p:cNvSpPr/>
          <p:nvPr/>
        </p:nvSpPr>
        <p:spPr>
          <a:xfrm>
            <a:off x="5301197" y="2803000"/>
            <a:ext cx="4520100" cy="21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Elektr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toki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urishi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bilan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bir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xil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</a:p>
          <a:p>
            <a:pPr lvl="0">
              <a:lnSpc>
                <a:spcPct val="150000"/>
              </a:lnSpc>
            </a:pP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kontaktlarning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zanglashiga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olib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keladigan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musbat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manfiy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qutblari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bir-biriga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tegib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uchqunlarni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yoqib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portlashga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olib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keladi</a:t>
            </a:r>
            <a:endParaRPr dirty="0"/>
          </a:p>
        </p:txBody>
      </p:sp>
      <p:pic>
        <p:nvPicPr>
          <p:cNvPr id="257" name="Google Shape;257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4316" y="2197915"/>
            <a:ext cx="4098385" cy="29109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직사각형 1">
            <a:extLst>
              <a:ext uri="{FF2B5EF4-FFF2-40B4-BE49-F238E27FC236}">
                <a16:creationId xmlns:a16="http://schemas.microsoft.com/office/drawing/2014/main" id="{F4B581CE-6464-4272-B8DB-21F146C09145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6" name="그림 12">
            <a:extLst>
              <a:ext uri="{FF2B5EF4-FFF2-40B4-BE49-F238E27FC236}">
                <a16:creationId xmlns:a16="http://schemas.microsoft.com/office/drawing/2014/main" id="{17AD54B1-B711-44A3-8912-04FD04A167D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597925"/>
            <a:ext cx="1075271" cy="540855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B57F690F-7DB7-4024-B912-E2378886559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597925"/>
            <a:ext cx="1427928" cy="562106"/>
          </a:xfrm>
          <a:prstGeom prst="rect">
            <a:avLst/>
          </a:prstGeom>
        </p:spPr>
      </p:pic>
      <p:pic>
        <p:nvPicPr>
          <p:cNvPr id="18" name="Google Shape;141;p16">
            <a:extLst>
              <a:ext uri="{FF2B5EF4-FFF2-40B4-BE49-F238E27FC236}">
                <a16:creationId xmlns:a16="http://schemas.microsoft.com/office/drawing/2014/main" id="{AAB00EF6-A26A-4714-A15A-FA49EEF26BA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" name="Group 33">
            <a:extLst>
              <a:ext uri="{FF2B5EF4-FFF2-40B4-BE49-F238E27FC236}">
                <a16:creationId xmlns:a16="http://schemas.microsoft.com/office/drawing/2014/main" id="{77A95532-A351-446B-9B15-620205429A6D}"/>
              </a:ext>
            </a:extLst>
          </p:cNvPr>
          <p:cNvGrpSpPr/>
          <p:nvPr/>
        </p:nvGrpSpPr>
        <p:grpSpPr>
          <a:xfrm>
            <a:off x="6763937" y="5563545"/>
            <a:ext cx="3057360" cy="1227210"/>
            <a:chOff x="235011" y="5578393"/>
            <a:chExt cx="3057360" cy="1227210"/>
          </a:xfrm>
        </p:grpSpPr>
        <p:grpSp>
          <p:nvGrpSpPr>
            <p:cNvPr id="26" name="Google Shape;98;p1">
              <a:extLst>
                <a:ext uri="{FF2B5EF4-FFF2-40B4-BE49-F238E27FC236}">
                  <a16:creationId xmlns:a16="http://schemas.microsoft.com/office/drawing/2014/main" id="{602893AE-3001-49C7-A260-9F956592886F}"/>
                </a:ext>
              </a:extLst>
            </p:cNvPr>
            <p:cNvGrpSpPr/>
            <p:nvPr/>
          </p:nvGrpSpPr>
          <p:grpSpPr>
            <a:xfrm>
              <a:off x="348878" y="5578393"/>
              <a:ext cx="2820276" cy="967193"/>
              <a:chOff x="420304" y="5584560"/>
              <a:chExt cx="2820276" cy="967193"/>
            </a:xfrm>
          </p:grpSpPr>
          <p:grpSp>
            <p:nvGrpSpPr>
              <p:cNvPr id="31" name="Google Shape;99;p1">
                <a:extLst>
                  <a:ext uri="{FF2B5EF4-FFF2-40B4-BE49-F238E27FC236}">
                    <a16:creationId xmlns:a16="http://schemas.microsoft.com/office/drawing/2014/main" id="{497ADC0B-B63B-4A5F-9ACE-FFC83F0EA399}"/>
                  </a:ext>
                </a:extLst>
              </p:cNvPr>
              <p:cNvGrpSpPr/>
              <p:nvPr/>
            </p:nvGrpSpPr>
            <p:grpSpPr>
              <a:xfrm>
                <a:off x="1097108" y="5910484"/>
                <a:ext cx="1240472" cy="641269"/>
                <a:chOff x="1109808" y="5910484"/>
                <a:chExt cx="1240472" cy="641269"/>
              </a:xfrm>
            </p:grpSpPr>
            <p:pic>
              <p:nvPicPr>
                <p:cNvPr id="34" name="Google Shape;100;p1">
                  <a:extLst>
                    <a:ext uri="{FF2B5EF4-FFF2-40B4-BE49-F238E27FC236}">
                      <a16:creationId xmlns:a16="http://schemas.microsoft.com/office/drawing/2014/main" id="{A1E6CB3E-FEC2-4AF3-9565-E2BEDA47FF16}"/>
                    </a:ext>
                  </a:extLst>
                </p:cNvPr>
                <p:cNvPicPr preferRelativeResize="0"/>
                <p:nvPr/>
              </p:nvPicPr>
              <p:blipFill rotWithShape="1">
                <a:blip r:embed="rId7">
                  <a:alphaModFix/>
                </a:blip>
                <a:srcRect b="21559"/>
                <a:stretch/>
              </p:blipFill>
              <p:spPr>
                <a:xfrm>
                  <a:off x="1109808" y="5910484"/>
                  <a:ext cx="563385" cy="64126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5" name="Google Shape;101;p1">
                  <a:extLst>
                    <a:ext uri="{FF2B5EF4-FFF2-40B4-BE49-F238E27FC236}">
                      <a16:creationId xmlns:a16="http://schemas.microsoft.com/office/drawing/2014/main" id="{EF915941-17E1-43FE-833B-B399334BC048}"/>
                    </a:ext>
                  </a:extLst>
                </p:cNvPr>
                <p:cNvPicPr preferRelativeResize="0"/>
                <p:nvPr/>
              </p:nvPicPr>
              <p:blipFill rotWithShape="1">
                <a:blip r:embed="rId8">
                  <a:alphaModFix/>
                </a:blip>
                <a:srcRect b="21719"/>
                <a:stretch/>
              </p:blipFill>
              <p:spPr>
                <a:xfrm>
                  <a:off x="1769132" y="5910484"/>
                  <a:ext cx="581148" cy="64126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32" name="Google Shape;102;p1">
                <a:extLst>
                  <a:ext uri="{FF2B5EF4-FFF2-40B4-BE49-F238E27FC236}">
                    <a16:creationId xmlns:a16="http://schemas.microsoft.com/office/drawing/2014/main" id="{17F42414-621A-4792-8AFB-4AF668666497}"/>
                  </a:ext>
                </a:extLst>
              </p:cNvPr>
              <p:cNvPicPr preferRelativeResize="0"/>
              <p:nvPr/>
            </p:nvPicPr>
            <p:blipFill rotWithShape="1">
              <a:blip r:embed="rId9">
                <a:alphaModFix/>
              </a:blip>
              <a:srcRect b="21156"/>
              <a:stretch/>
            </p:blipFill>
            <p:spPr>
              <a:xfrm>
                <a:off x="420304" y="5907187"/>
                <a:ext cx="580865" cy="64456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3" name="Google Shape;103;p1">
                <a:extLst>
                  <a:ext uri="{FF2B5EF4-FFF2-40B4-BE49-F238E27FC236}">
                    <a16:creationId xmlns:a16="http://schemas.microsoft.com/office/drawing/2014/main" id="{8C975CD9-B074-4BA4-A4C9-A70B85F8BA78}"/>
                  </a:ext>
                </a:extLst>
              </p:cNvPr>
              <p:cNvPicPr preferRelativeResize="0"/>
              <p:nvPr/>
            </p:nvPicPr>
            <p:blipFill rotWithShape="1">
              <a:blip r:embed="rId10">
                <a:alphaModFix/>
              </a:blip>
              <a:srcRect t="1" b="24219"/>
              <a:stretch/>
            </p:blipFill>
            <p:spPr>
              <a:xfrm>
                <a:off x="2464786" y="5584560"/>
                <a:ext cx="775794" cy="89483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7" name="직사각형 21">
              <a:extLst>
                <a:ext uri="{FF2B5EF4-FFF2-40B4-BE49-F238E27FC236}">
                  <a16:creationId xmlns:a16="http://schemas.microsoft.com/office/drawing/2014/main" id="{0FF83BC1-FF4B-4F83-A7E1-2624F380930F}"/>
                </a:ext>
              </a:extLst>
            </p:cNvPr>
            <p:cNvSpPr/>
            <p:nvPr/>
          </p:nvSpPr>
          <p:spPr>
            <a:xfrm>
              <a:off x="235011" y="6517710"/>
              <a:ext cx="788999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z-Latn-UZ" altLang="ko-KR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Nogiron</a:t>
              </a:r>
              <a:endParaRPr lang="en-US" altLang="ko-KR" sz="4000" b="1" cap="none" spc="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8" name="직사각형 21">
              <a:extLst>
                <a:ext uri="{FF2B5EF4-FFF2-40B4-BE49-F238E27FC236}">
                  <a16:creationId xmlns:a16="http://schemas.microsoft.com/office/drawing/2014/main" id="{BF1F870F-8C56-4C9C-981E-936074989D8B}"/>
                </a:ext>
              </a:extLst>
            </p:cNvPr>
            <p:cNvSpPr/>
            <p:nvPr/>
          </p:nvSpPr>
          <p:spPr>
            <a:xfrm>
              <a:off x="1057916" y="6516586"/>
              <a:ext cx="511679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z-Latn-UZ" altLang="ko-KR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Ayol</a:t>
              </a:r>
              <a:endParaRPr lang="en-US" altLang="ko-KR" sz="4000" b="1" cap="none" spc="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9" name="직사각형 21">
              <a:extLst>
                <a:ext uri="{FF2B5EF4-FFF2-40B4-BE49-F238E27FC236}">
                  <a16:creationId xmlns:a16="http://schemas.microsoft.com/office/drawing/2014/main" id="{0C182DF9-DAE4-4CCB-AD5F-52FB7D23E215}"/>
                </a:ext>
              </a:extLst>
            </p:cNvPr>
            <p:cNvSpPr/>
            <p:nvPr/>
          </p:nvSpPr>
          <p:spPr>
            <a:xfrm>
              <a:off x="1696991" y="6516585"/>
              <a:ext cx="569387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z-Latn-UZ" altLang="ko-KR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Katta</a:t>
              </a:r>
              <a:endParaRPr lang="en-US" altLang="ko-KR" sz="4000" b="1" cap="none" spc="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0" name="직사각형 21">
              <a:extLst>
                <a:ext uri="{FF2B5EF4-FFF2-40B4-BE49-F238E27FC236}">
                  <a16:creationId xmlns:a16="http://schemas.microsoft.com/office/drawing/2014/main" id="{9AAD939C-A4A4-43D9-9489-30F7DC17FBAD}"/>
                </a:ext>
              </a:extLst>
            </p:cNvPr>
            <p:cNvSpPr/>
            <p:nvPr/>
          </p:nvSpPr>
          <p:spPr>
            <a:xfrm>
              <a:off x="2304601" y="6497826"/>
              <a:ext cx="987770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z-Latn-UZ" altLang="ko-KR" b="1" dirty="0">
                  <a:solidFill>
                    <a:schemeClr val="accent5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Chet ellik</a:t>
              </a:r>
              <a:endParaRPr lang="en-US" altLang="ko-KR" b="1" cap="none" spc="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36" name="Google Shape;142;p16">
            <a:extLst>
              <a:ext uri="{FF2B5EF4-FFF2-40B4-BE49-F238E27FC236}">
                <a16:creationId xmlns:a16="http://schemas.microsoft.com/office/drawing/2014/main" id="{913F45F1-4767-4D1F-B79C-0F571355C530}"/>
              </a:ext>
            </a:extLst>
          </p:cNvPr>
          <p:cNvSpPr/>
          <p:nvPr/>
        </p:nvSpPr>
        <p:spPr>
          <a:xfrm>
            <a:off x="267922" y="247407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6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6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144;p16">
            <a:extLst>
              <a:ext uri="{FF2B5EF4-FFF2-40B4-BE49-F238E27FC236}">
                <a16:creationId xmlns:a16="http://schemas.microsoft.com/office/drawing/2014/main" id="{792FF4DE-DECA-4011-ACBF-C63C48074864}"/>
              </a:ext>
            </a:extLst>
          </p:cNvPr>
          <p:cNvSpPr/>
          <p:nvPr/>
        </p:nvSpPr>
        <p:spPr>
          <a:xfrm>
            <a:off x="759528" y="215302"/>
            <a:ext cx="87420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</a:pPr>
            <a:r>
              <a:rPr lang="en-US" altLang="ko-KR" sz="28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Haddan</a:t>
            </a:r>
            <a:r>
              <a:rPr lang="en-US" altLang="ko-KR" sz="28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8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tashqari</a:t>
            </a:r>
            <a:r>
              <a:rPr lang="en-US" altLang="ko-KR" sz="28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8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oqim</a:t>
            </a:r>
            <a:r>
              <a:rPr lang="en-US" altLang="ko-KR" sz="28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altLang="ko-KR" sz="28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qisqa</a:t>
            </a:r>
            <a:r>
              <a:rPr lang="en-US" altLang="ko-KR" sz="28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8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tutashuv</a:t>
            </a:r>
            <a:r>
              <a:rPr lang="en-US" altLang="ko-KR" sz="28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altLang="ko-KR" sz="28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elektr</a:t>
            </a:r>
            <a:r>
              <a:rPr lang="en-US" altLang="ko-KR" sz="28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8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qochqin</a:t>
            </a:r>
            <a:endParaRPr sz="2400" b="1" i="0" u="none" strike="noStrike" cap="none" dirty="0">
              <a:solidFill>
                <a:srgbClr val="00206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5F6066CB-9A67-4474-9D32-01A6AB14CD34}"/>
              </a:ext>
            </a:extLst>
          </p:cNvPr>
          <p:cNvSpPr/>
          <p:nvPr/>
        </p:nvSpPr>
        <p:spPr>
          <a:xfrm>
            <a:off x="5061802" y="2438400"/>
            <a:ext cx="2208018" cy="30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800" b="1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Qisqa</a:t>
            </a:r>
            <a:r>
              <a:rPr lang="en-US" altLang="ko-KR" sz="18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tutashuv</a:t>
            </a:r>
            <a:r>
              <a:rPr lang="en-US" altLang="ko-KR" sz="18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nima</a:t>
            </a:r>
            <a:r>
              <a:rPr lang="en-US" altLang="ko-KR" sz="18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</a:p>
        </p:txBody>
      </p:sp>
      <p:sp>
        <p:nvSpPr>
          <p:cNvPr id="38" name="다이아몬드 27">
            <a:extLst>
              <a:ext uri="{FF2B5EF4-FFF2-40B4-BE49-F238E27FC236}">
                <a16:creationId xmlns:a16="http://schemas.microsoft.com/office/drawing/2014/main" id="{7BCACB58-CA81-44F6-B591-A790EAD71EB3}"/>
              </a:ext>
            </a:extLst>
          </p:cNvPr>
          <p:cNvSpPr/>
          <p:nvPr/>
        </p:nvSpPr>
        <p:spPr>
          <a:xfrm>
            <a:off x="5071908" y="2986471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</p:cSld>
  <p:clrMapOvr>
    <a:masterClrMapping/>
  </p:clrMapOvr>
  <p:transition spd="med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160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22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/>
              <a:t>8</a:t>
            </a:r>
            <a:endParaRPr/>
          </a:p>
        </p:txBody>
      </p:sp>
      <p:sp>
        <p:nvSpPr>
          <p:cNvPr id="271" name="Google Shape;271;p22"/>
          <p:cNvSpPr/>
          <p:nvPr/>
        </p:nvSpPr>
        <p:spPr>
          <a:xfrm>
            <a:off x="5655804" y="2152565"/>
            <a:ext cx="3645069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</a:pPr>
            <a:endParaRPr sz="2400" b="1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22"/>
          <p:cNvSpPr/>
          <p:nvPr/>
        </p:nvSpPr>
        <p:spPr>
          <a:xfrm>
            <a:off x="5297818" y="2877678"/>
            <a:ext cx="4378200" cy="21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Elektr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simlari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yoki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toklari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odatdagidek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elektr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jihozlariga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kirmasa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lekin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elektr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energiyasini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g'ayritabiiy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ravishda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oladigan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narsalardan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oqib</a:t>
            </a:r>
            <a:r>
              <a:rPr lang="en-US" altLang="ko-K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chiqadi</a:t>
            </a: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4" name="Google Shape;274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8977" y="1986350"/>
            <a:ext cx="4055172" cy="31713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직사각형 1">
            <a:extLst>
              <a:ext uri="{FF2B5EF4-FFF2-40B4-BE49-F238E27FC236}">
                <a16:creationId xmlns:a16="http://schemas.microsoft.com/office/drawing/2014/main" id="{8AEB7EA6-90AE-4EE9-9FDC-99722EE189F7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6" name="그림 12">
            <a:extLst>
              <a:ext uri="{FF2B5EF4-FFF2-40B4-BE49-F238E27FC236}">
                <a16:creationId xmlns:a16="http://schemas.microsoft.com/office/drawing/2014/main" id="{C717CFC3-C734-421C-8092-47D93B9B9B3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597925"/>
            <a:ext cx="1075271" cy="540855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72A048DF-A79A-43B3-9BCD-3C4C5D7AAC0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597925"/>
            <a:ext cx="1427928" cy="562106"/>
          </a:xfrm>
          <a:prstGeom prst="rect">
            <a:avLst/>
          </a:prstGeom>
        </p:spPr>
      </p:pic>
      <p:pic>
        <p:nvPicPr>
          <p:cNvPr id="18" name="Google Shape;141;p16">
            <a:extLst>
              <a:ext uri="{FF2B5EF4-FFF2-40B4-BE49-F238E27FC236}">
                <a16:creationId xmlns:a16="http://schemas.microsoft.com/office/drawing/2014/main" id="{05BFEC83-39E1-4A08-850F-782140EF77D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" name="Group 33">
            <a:extLst>
              <a:ext uri="{FF2B5EF4-FFF2-40B4-BE49-F238E27FC236}">
                <a16:creationId xmlns:a16="http://schemas.microsoft.com/office/drawing/2014/main" id="{77A95532-A351-446B-9B15-620205429A6D}"/>
              </a:ext>
            </a:extLst>
          </p:cNvPr>
          <p:cNvGrpSpPr/>
          <p:nvPr/>
        </p:nvGrpSpPr>
        <p:grpSpPr>
          <a:xfrm>
            <a:off x="6763937" y="5563545"/>
            <a:ext cx="3057360" cy="1227210"/>
            <a:chOff x="235011" y="5578393"/>
            <a:chExt cx="3057360" cy="1227210"/>
          </a:xfrm>
        </p:grpSpPr>
        <p:grpSp>
          <p:nvGrpSpPr>
            <p:cNvPr id="26" name="Google Shape;98;p1">
              <a:extLst>
                <a:ext uri="{FF2B5EF4-FFF2-40B4-BE49-F238E27FC236}">
                  <a16:creationId xmlns:a16="http://schemas.microsoft.com/office/drawing/2014/main" id="{602893AE-3001-49C7-A260-9F956592886F}"/>
                </a:ext>
              </a:extLst>
            </p:cNvPr>
            <p:cNvGrpSpPr/>
            <p:nvPr/>
          </p:nvGrpSpPr>
          <p:grpSpPr>
            <a:xfrm>
              <a:off x="348878" y="5578393"/>
              <a:ext cx="2820276" cy="967193"/>
              <a:chOff x="420304" y="5584560"/>
              <a:chExt cx="2820276" cy="967193"/>
            </a:xfrm>
          </p:grpSpPr>
          <p:grpSp>
            <p:nvGrpSpPr>
              <p:cNvPr id="31" name="Google Shape;99;p1">
                <a:extLst>
                  <a:ext uri="{FF2B5EF4-FFF2-40B4-BE49-F238E27FC236}">
                    <a16:creationId xmlns:a16="http://schemas.microsoft.com/office/drawing/2014/main" id="{497ADC0B-B63B-4A5F-9ACE-FFC83F0EA399}"/>
                  </a:ext>
                </a:extLst>
              </p:cNvPr>
              <p:cNvGrpSpPr/>
              <p:nvPr/>
            </p:nvGrpSpPr>
            <p:grpSpPr>
              <a:xfrm>
                <a:off x="1097108" y="5910484"/>
                <a:ext cx="1240472" cy="641269"/>
                <a:chOff x="1109808" y="5910484"/>
                <a:chExt cx="1240472" cy="641269"/>
              </a:xfrm>
            </p:grpSpPr>
            <p:pic>
              <p:nvPicPr>
                <p:cNvPr id="34" name="Google Shape;100;p1">
                  <a:extLst>
                    <a:ext uri="{FF2B5EF4-FFF2-40B4-BE49-F238E27FC236}">
                      <a16:creationId xmlns:a16="http://schemas.microsoft.com/office/drawing/2014/main" id="{A1E6CB3E-FEC2-4AF3-9565-E2BEDA47FF16}"/>
                    </a:ext>
                  </a:extLst>
                </p:cNvPr>
                <p:cNvPicPr preferRelativeResize="0"/>
                <p:nvPr/>
              </p:nvPicPr>
              <p:blipFill rotWithShape="1">
                <a:blip r:embed="rId7">
                  <a:alphaModFix/>
                </a:blip>
                <a:srcRect b="21559"/>
                <a:stretch/>
              </p:blipFill>
              <p:spPr>
                <a:xfrm>
                  <a:off x="1109808" y="5910484"/>
                  <a:ext cx="563385" cy="64126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5" name="Google Shape;101;p1">
                  <a:extLst>
                    <a:ext uri="{FF2B5EF4-FFF2-40B4-BE49-F238E27FC236}">
                      <a16:creationId xmlns:a16="http://schemas.microsoft.com/office/drawing/2014/main" id="{EF915941-17E1-43FE-833B-B399334BC048}"/>
                    </a:ext>
                  </a:extLst>
                </p:cNvPr>
                <p:cNvPicPr preferRelativeResize="0"/>
                <p:nvPr/>
              </p:nvPicPr>
              <p:blipFill rotWithShape="1">
                <a:blip r:embed="rId8">
                  <a:alphaModFix/>
                </a:blip>
                <a:srcRect b="21719"/>
                <a:stretch/>
              </p:blipFill>
              <p:spPr>
                <a:xfrm>
                  <a:off x="1769132" y="5910484"/>
                  <a:ext cx="581148" cy="64126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32" name="Google Shape;102;p1">
                <a:extLst>
                  <a:ext uri="{FF2B5EF4-FFF2-40B4-BE49-F238E27FC236}">
                    <a16:creationId xmlns:a16="http://schemas.microsoft.com/office/drawing/2014/main" id="{17F42414-621A-4792-8AFB-4AF668666497}"/>
                  </a:ext>
                </a:extLst>
              </p:cNvPr>
              <p:cNvPicPr preferRelativeResize="0"/>
              <p:nvPr/>
            </p:nvPicPr>
            <p:blipFill rotWithShape="1">
              <a:blip r:embed="rId9">
                <a:alphaModFix/>
              </a:blip>
              <a:srcRect b="21156"/>
              <a:stretch/>
            </p:blipFill>
            <p:spPr>
              <a:xfrm>
                <a:off x="420304" y="5907187"/>
                <a:ext cx="580865" cy="64456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3" name="Google Shape;103;p1">
                <a:extLst>
                  <a:ext uri="{FF2B5EF4-FFF2-40B4-BE49-F238E27FC236}">
                    <a16:creationId xmlns:a16="http://schemas.microsoft.com/office/drawing/2014/main" id="{8C975CD9-B074-4BA4-A4C9-A70B85F8BA78}"/>
                  </a:ext>
                </a:extLst>
              </p:cNvPr>
              <p:cNvPicPr preferRelativeResize="0"/>
              <p:nvPr/>
            </p:nvPicPr>
            <p:blipFill rotWithShape="1">
              <a:blip r:embed="rId10">
                <a:alphaModFix/>
              </a:blip>
              <a:srcRect t="1" b="24219"/>
              <a:stretch/>
            </p:blipFill>
            <p:spPr>
              <a:xfrm>
                <a:off x="2464786" y="5584560"/>
                <a:ext cx="775794" cy="89483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7" name="직사각형 21">
              <a:extLst>
                <a:ext uri="{FF2B5EF4-FFF2-40B4-BE49-F238E27FC236}">
                  <a16:creationId xmlns:a16="http://schemas.microsoft.com/office/drawing/2014/main" id="{0FF83BC1-FF4B-4F83-A7E1-2624F380930F}"/>
                </a:ext>
              </a:extLst>
            </p:cNvPr>
            <p:cNvSpPr/>
            <p:nvPr/>
          </p:nvSpPr>
          <p:spPr>
            <a:xfrm>
              <a:off x="235011" y="6517710"/>
              <a:ext cx="788999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z-Latn-UZ" altLang="ko-KR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Nogiron</a:t>
              </a:r>
              <a:endParaRPr lang="en-US" altLang="ko-KR" sz="4000" b="1" cap="none" spc="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8" name="직사각형 21">
              <a:extLst>
                <a:ext uri="{FF2B5EF4-FFF2-40B4-BE49-F238E27FC236}">
                  <a16:creationId xmlns:a16="http://schemas.microsoft.com/office/drawing/2014/main" id="{BF1F870F-8C56-4C9C-981E-936074989D8B}"/>
                </a:ext>
              </a:extLst>
            </p:cNvPr>
            <p:cNvSpPr/>
            <p:nvPr/>
          </p:nvSpPr>
          <p:spPr>
            <a:xfrm>
              <a:off x="1057916" y="6516586"/>
              <a:ext cx="511679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z-Latn-UZ" altLang="ko-KR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Ayol</a:t>
              </a:r>
              <a:endParaRPr lang="en-US" altLang="ko-KR" sz="4000" b="1" cap="none" spc="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9" name="직사각형 21">
              <a:extLst>
                <a:ext uri="{FF2B5EF4-FFF2-40B4-BE49-F238E27FC236}">
                  <a16:creationId xmlns:a16="http://schemas.microsoft.com/office/drawing/2014/main" id="{0C182DF9-DAE4-4CCB-AD5F-52FB7D23E215}"/>
                </a:ext>
              </a:extLst>
            </p:cNvPr>
            <p:cNvSpPr/>
            <p:nvPr/>
          </p:nvSpPr>
          <p:spPr>
            <a:xfrm>
              <a:off x="1696991" y="6516585"/>
              <a:ext cx="569387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z-Latn-UZ" altLang="ko-KR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Katta</a:t>
              </a:r>
              <a:endParaRPr lang="en-US" altLang="ko-KR" sz="4000" b="1" cap="none" spc="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0" name="직사각형 21">
              <a:extLst>
                <a:ext uri="{FF2B5EF4-FFF2-40B4-BE49-F238E27FC236}">
                  <a16:creationId xmlns:a16="http://schemas.microsoft.com/office/drawing/2014/main" id="{9AAD939C-A4A4-43D9-9489-30F7DC17FBAD}"/>
                </a:ext>
              </a:extLst>
            </p:cNvPr>
            <p:cNvSpPr/>
            <p:nvPr/>
          </p:nvSpPr>
          <p:spPr>
            <a:xfrm>
              <a:off x="2304601" y="6497826"/>
              <a:ext cx="987770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z-Latn-UZ" altLang="ko-KR" b="1" dirty="0">
                  <a:solidFill>
                    <a:schemeClr val="accent5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Chet ellik</a:t>
              </a:r>
              <a:endParaRPr lang="en-US" altLang="ko-KR" b="1" cap="none" spc="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36" name="Google Shape;142;p16">
            <a:extLst>
              <a:ext uri="{FF2B5EF4-FFF2-40B4-BE49-F238E27FC236}">
                <a16:creationId xmlns:a16="http://schemas.microsoft.com/office/drawing/2014/main" id="{7F0FBF44-A9B7-4F77-913C-A6D69BF423C7}"/>
              </a:ext>
            </a:extLst>
          </p:cNvPr>
          <p:cNvSpPr/>
          <p:nvPr/>
        </p:nvSpPr>
        <p:spPr>
          <a:xfrm>
            <a:off x="267922" y="247407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6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6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144;p16">
            <a:extLst>
              <a:ext uri="{FF2B5EF4-FFF2-40B4-BE49-F238E27FC236}">
                <a16:creationId xmlns:a16="http://schemas.microsoft.com/office/drawing/2014/main" id="{CE455B56-09C7-4004-A242-5D6AF85D6E99}"/>
              </a:ext>
            </a:extLst>
          </p:cNvPr>
          <p:cNvSpPr/>
          <p:nvPr/>
        </p:nvSpPr>
        <p:spPr>
          <a:xfrm>
            <a:off x="759528" y="215302"/>
            <a:ext cx="87420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</a:pPr>
            <a:r>
              <a:rPr lang="en-US" altLang="ko-KR" sz="28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Haddan</a:t>
            </a:r>
            <a:r>
              <a:rPr lang="en-US" altLang="ko-KR" sz="28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8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tashqari</a:t>
            </a:r>
            <a:r>
              <a:rPr lang="en-US" altLang="ko-KR" sz="28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8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oqim</a:t>
            </a:r>
            <a:r>
              <a:rPr lang="en-US" altLang="ko-KR" sz="28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altLang="ko-KR" sz="28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qisqa</a:t>
            </a:r>
            <a:r>
              <a:rPr lang="en-US" altLang="ko-KR" sz="28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8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tutashuv</a:t>
            </a:r>
            <a:r>
              <a:rPr lang="en-US" altLang="ko-KR" sz="28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altLang="ko-KR" sz="28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elektr</a:t>
            </a:r>
            <a:r>
              <a:rPr lang="en-US" altLang="ko-KR" sz="28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8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qochqin</a:t>
            </a:r>
            <a:endParaRPr sz="2400" b="1" i="0" u="none" strike="noStrike" cap="none" dirty="0">
              <a:solidFill>
                <a:srgbClr val="00206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D67FCB76-79D0-44E1-8ADF-F46200577116}"/>
              </a:ext>
            </a:extLst>
          </p:cNvPr>
          <p:cNvSpPr/>
          <p:nvPr/>
        </p:nvSpPr>
        <p:spPr>
          <a:xfrm>
            <a:off x="5066645" y="2398257"/>
            <a:ext cx="2129618" cy="35238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Elektr</a:t>
            </a:r>
            <a:r>
              <a:rPr lang="en-US" altLang="ko-KR" sz="20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000" b="1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oqishi</a:t>
            </a:r>
            <a:r>
              <a:rPr lang="en-US" altLang="ko-KR" sz="20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000" b="1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nima</a:t>
            </a:r>
            <a:r>
              <a:rPr lang="en-US" altLang="ko-KR" sz="20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</a:p>
        </p:txBody>
      </p:sp>
      <p:sp>
        <p:nvSpPr>
          <p:cNvPr id="38" name="다이아몬드 27">
            <a:extLst>
              <a:ext uri="{FF2B5EF4-FFF2-40B4-BE49-F238E27FC236}">
                <a16:creationId xmlns:a16="http://schemas.microsoft.com/office/drawing/2014/main" id="{37FF992B-E98A-42D8-8630-774EB70C565F}"/>
              </a:ext>
            </a:extLst>
          </p:cNvPr>
          <p:cNvSpPr/>
          <p:nvPr/>
        </p:nvSpPr>
        <p:spPr>
          <a:xfrm>
            <a:off x="5104461" y="3073256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</p:cSld>
  <p:clrMapOvr>
    <a:masterClrMapping/>
  </p:clrMapOvr>
  <p:transition spd="med">
    <p:push/>
  </p:transition>
</p:sld>
</file>

<file path=ppt/theme/theme1.xml><?xml version="1.0" encoding="utf-8"?>
<a:theme xmlns:a="http://schemas.openxmlformats.org/drawingml/2006/main" name="Office 테마">
  <a:themeElements>
    <a:clrScheme name="Office 테마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866</TotalTime>
  <Words>704</Words>
  <Application>Microsoft Office PowerPoint</Application>
  <PresentationFormat>사용자 지정</PresentationFormat>
  <Paragraphs>159</Paragraphs>
  <Slides>15</Slides>
  <Notes>15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23" baseType="lpstr">
      <vt:lpstr>Arial</vt:lpstr>
      <vt:lpstr>Arial Black</vt:lpstr>
      <vt:lpstr>Times New Roman</vt:lpstr>
      <vt:lpstr>Stardos Stencil</vt:lpstr>
      <vt:lpstr>Calibri</vt:lpstr>
      <vt:lpstr>맑은 고딕</vt:lpstr>
      <vt:lpstr>맑은 고딕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park</cp:lastModifiedBy>
  <cp:revision>35</cp:revision>
  <dcterms:modified xsi:type="dcterms:W3CDTF">2020-10-20T13:17:21Z</dcterms:modified>
</cp:coreProperties>
</file>