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</p:sldIdLst>
  <p:sldSz cx="9899650" cy="687546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11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293" autoAdjust="0"/>
    <p:restoredTop sz="94592" autoAdjust="0"/>
  </p:normalViewPr>
  <p:slideViewPr>
    <p:cSldViewPr snapToGrid="0">
      <p:cViewPr varScale="1">
        <p:scale>
          <a:sx n="159" d="100"/>
          <a:sy n="159" d="100"/>
        </p:scale>
        <p:origin x="1302" y="144"/>
      </p:cViewPr>
      <p:guideLst>
        <p:guide orient="horz" pos="2165"/>
        <p:guide pos="31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648896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317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59738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17068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76856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8581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3643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7596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5737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5432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438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504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6631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4912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4387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742474" y="1125221"/>
            <a:ext cx="8414703" cy="2393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15"/>
              <a:buFont typeface="Calibri"/>
              <a:buNone/>
              <a:defRPr sz="6015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237456" y="3611210"/>
            <a:ext cx="7424738" cy="1659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lvl="1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/>
            </a:lvl2pPr>
            <a:lvl3pPr lvl="2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/>
            </a:lvl3pPr>
            <a:lvl4pPr lvl="3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4pPr>
            <a:lvl5pPr lvl="4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5pPr>
            <a:lvl6pPr lvl="5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6pPr>
            <a:lvl7pPr lvl="6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7pPr>
            <a:lvl8pPr lvl="7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8pPr>
            <a:lvl9pPr lvl="8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9pPr>
          </a:lstStyle>
          <a:p>
            <a:endParaRPr dirty="0"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768616" y="-257741"/>
            <a:ext cx="4362418" cy="8538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5238425" y="2212067"/>
            <a:ext cx="5826637" cy="2134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907329" y="139329"/>
            <a:ext cx="5826637" cy="6280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8538448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75445" y="1714093"/>
            <a:ext cx="8538448" cy="286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15"/>
              <a:buFont typeface="Calibri"/>
              <a:buNone/>
              <a:defRPr sz="6015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75445" y="4601151"/>
            <a:ext cx="8538448" cy="1504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 sz="2004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805"/>
              <a:buNone/>
              <a:defRPr sz="1804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4207351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5011698" y="1830274"/>
            <a:ext cx="4207351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81890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81892" y="1685444"/>
            <a:ext cx="4188015" cy="826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 b="1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 b="1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9pPr>
          </a:lstStyle>
          <a:p>
            <a:endParaRPr dirty="0"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81892" y="2511454"/>
            <a:ext cx="4188015" cy="3693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5011698" y="1685444"/>
            <a:ext cx="4208641" cy="826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 b="1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 b="1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9pPr>
          </a:lstStyle>
          <a:p>
            <a:endParaRPr dirty="0"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5011698" y="2511454"/>
            <a:ext cx="4208641" cy="3693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81890" y="458364"/>
            <a:ext cx="3192895" cy="160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8"/>
              <a:buFont typeface="Calibri"/>
              <a:buNone/>
              <a:defRPr sz="3208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4208641" y="989941"/>
            <a:ext cx="5011698" cy="4886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2308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3208"/>
              <a:buChar char="•"/>
              <a:defRPr sz="3208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914400" lvl="1" indent="-406844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807"/>
              <a:buChar char="•"/>
              <a:defRPr sz="2807"/>
            </a:lvl2pPr>
            <a:lvl3pPr marL="1371600" lvl="2" indent="-381381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Char char="•"/>
              <a:defRPr sz="2406"/>
            </a:lvl3pPr>
            <a:lvl4pPr marL="1828800" lvl="3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4pPr>
            <a:lvl5pPr marL="2286000" lvl="4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5pPr>
            <a:lvl6pPr marL="2743200" lvl="5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6pPr>
            <a:lvl7pPr marL="3200400" lvl="6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7pPr>
            <a:lvl8pPr marL="3657600" lvl="7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8pPr>
            <a:lvl9pPr marL="4114800" lvl="8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9pPr>
          </a:lstStyle>
          <a:p>
            <a:endParaRPr dirty="0"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81890" y="2062639"/>
            <a:ext cx="3192895" cy="3821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404"/>
              <a:buNone/>
              <a:defRPr sz="1404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203"/>
              <a:buNone/>
              <a:defRPr sz="1203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9pPr>
          </a:lstStyle>
          <a:p>
            <a:endParaRPr dirty="0"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81890" y="458364"/>
            <a:ext cx="3192895" cy="160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8"/>
              <a:buFont typeface="Calibri"/>
              <a:buNone/>
              <a:defRPr sz="3208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4208641" y="989941"/>
            <a:ext cx="5011698" cy="4886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3208"/>
              <a:buFont typeface="Arial"/>
              <a:buNone/>
              <a:defRPr sz="3208" b="0" i="0" u="none" strike="noStrike" cap="none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807"/>
              <a:buFont typeface="Arial"/>
              <a:buNone/>
              <a:defRPr sz="28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Font typeface="Arial"/>
              <a:buNone/>
              <a:defRPr sz="24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81890" y="2062639"/>
            <a:ext cx="3192895" cy="3821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404"/>
              <a:buNone/>
              <a:defRPr sz="1404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203"/>
              <a:buNone/>
              <a:defRPr sz="1203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9pPr>
          </a:lstStyle>
          <a:p>
            <a:endParaRPr dirty="0"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11"/>
              <a:buFont typeface="Calibri"/>
              <a:buNone/>
              <a:defRPr sz="441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8538448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844" algn="l" rtl="0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807"/>
              <a:buFont typeface="Arial"/>
              <a:buChar char="•"/>
              <a:defRPr sz="28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381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Font typeface="Arial"/>
              <a:buChar char="•"/>
              <a:defRPr sz="24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9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Char char="•"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3" b="0" i="0" u="none" strike="noStrike" cap="none">
                <a:solidFill>
                  <a:srgbClr val="888888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ko-KR" altLang="en-US"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3" b="0" i="0" u="none" strike="noStrike" cap="none">
                <a:solidFill>
                  <a:srgbClr val="888888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ko-KR" altLang="en-US" dirty="0"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push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맑은 고딕" panose="020B0503020000020004" pitchFamily="50" charset="-127"/>
          <a:ea typeface="맑은 고딕" panose="020B0503020000020004" pitchFamily="50" charset="-127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맑은 고딕" panose="020B0503020000020004" pitchFamily="50" charset="-127"/>
          <a:ea typeface="맑은 고딕" panose="020B0503020000020004" pitchFamily="50" charset="-127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6.png"/><Relationship Id="rId4" Type="http://schemas.openxmlformats.org/officeDocument/2006/relationships/image" Target="../media/image22.png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6.png"/><Relationship Id="rId4" Type="http://schemas.openxmlformats.org/officeDocument/2006/relationships/image" Target="../media/image23.png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6.png"/><Relationship Id="rId4" Type="http://schemas.openxmlformats.org/officeDocument/2006/relationships/image" Target="../media/image24.png"/><Relationship Id="rId9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6.png"/><Relationship Id="rId4" Type="http://schemas.openxmlformats.org/officeDocument/2006/relationships/image" Target="../media/image25.png"/><Relationship Id="rId9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6.png"/><Relationship Id="rId4" Type="http://schemas.openxmlformats.org/officeDocument/2006/relationships/image" Target="../media/image14.pn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hyperlink" Target="http://www.firedata.go.kr/" TargetMode="External"/><Relationship Id="rId5" Type="http://schemas.openxmlformats.org/officeDocument/2006/relationships/image" Target="../media/image8.png"/><Relationship Id="rId10" Type="http://schemas.openxmlformats.org/officeDocument/2006/relationships/image" Target="../media/image6.png"/><Relationship Id="rId4" Type="http://schemas.openxmlformats.org/officeDocument/2006/relationships/image" Target="../media/image15.pn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6.png"/><Relationship Id="rId5" Type="http://schemas.openxmlformats.org/officeDocument/2006/relationships/image" Target="../media/image17.jpg"/><Relationship Id="rId10" Type="http://schemas.openxmlformats.org/officeDocument/2006/relationships/image" Target="../media/image4.png"/><Relationship Id="rId4" Type="http://schemas.openxmlformats.org/officeDocument/2006/relationships/image" Target="../media/image16.pn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6.png"/><Relationship Id="rId5" Type="http://schemas.openxmlformats.org/officeDocument/2006/relationships/image" Target="../media/image19.png"/><Relationship Id="rId10" Type="http://schemas.openxmlformats.org/officeDocument/2006/relationships/image" Target="../media/image4.png"/><Relationship Id="rId4" Type="http://schemas.openxmlformats.org/officeDocument/2006/relationships/image" Target="../media/image18.pn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6.png"/><Relationship Id="rId5" Type="http://schemas.openxmlformats.org/officeDocument/2006/relationships/image" Target="../media/image21.png"/><Relationship Id="rId10" Type="http://schemas.openxmlformats.org/officeDocument/2006/relationships/image" Target="../media/image4.png"/><Relationship Id="rId4" Type="http://schemas.openxmlformats.org/officeDocument/2006/relationships/image" Target="../media/image20.png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6.png"/><Relationship Id="rId4" Type="http://schemas.openxmlformats.org/officeDocument/2006/relationships/image" Target="../media/image14.pn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6.png"/><Relationship Id="rId4" Type="http://schemas.openxmlformats.org/officeDocument/2006/relationships/image" Target="../media/image22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/>
          <p:nvPr/>
        </p:nvSpPr>
        <p:spPr>
          <a:xfrm>
            <a:off x="383209" y="1564307"/>
            <a:ext cx="1407491" cy="3693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21434" y="1539150"/>
            <a:ext cx="204891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[</a:t>
            </a:r>
            <a:r>
              <a:rPr lang="ja-JP" altLang="en-US" sz="16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エピソード</a:t>
            </a:r>
            <a:r>
              <a:rPr lang="en-US" altLang="ja-JP" sz="16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.8</a:t>
            </a:r>
            <a:r>
              <a:rPr lang="en-US" sz="16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]</a:t>
            </a:r>
            <a:endParaRPr sz="1600" b="1" i="0" u="none" strike="noStrike" cap="none" dirty="0">
              <a:solidFill>
                <a:schemeClr val="accent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182881" y="118872"/>
            <a:ext cx="2459736" cy="7315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8831485" y="118872"/>
            <a:ext cx="972273" cy="32337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182880" y="6328102"/>
            <a:ext cx="3775662" cy="544011"/>
          </a:xfrm>
          <a:prstGeom prst="rect">
            <a:avLst/>
          </a:prstGeom>
          <a:solidFill>
            <a:srgbClr val="A3D8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pic>
        <p:nvPicPr>
          <p:cNvPr id="95" name="Google Shape;9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1181" y="3801026"/>
            <a:ext cx="5145087" cy="49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3209" y="1985877"/>
            <a:ext cx="5145087" cy="492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" name="Google Shape;97;p13"/>
          <p:cNvGrpSpPr/>
          <p:nvPr/>
        </p:nvGrpSpPr>
        <p:grpSpPr>
          <a:xfrm>
            <a:off x="6652303" y="5630878"/>
            <a:ext cx="2820276" cy="1180814"/>
            <a:chOff x="420304" y="5584560"/>
            <a:chExt cx="2820276" cy="1180814"/>
          </a:xfrm>
        </p:grpSpPr>
        <p:grpSp>
          <p:nvGrpSpPr>
            <p:cNvPr id="98" name="Google Shape;98;p13"/>
            <p:cNvGrpSpPr/>
            <p:nvPr/>
          </p:nvGrpSpPr>
          <p:grpSpPr>
            <a:xfrm>
              <a:off x="1097108" y="5910484"/>
              <a:ext cx="1240472" cy="819190"/>
              <a:chOff x="1109808" y="5910484"/>
              <a:chExt cx="1240472" cy="819190"/>
            </a:xfrm>
          </p:grpSpPr>
          <p:pic>
            <p:nvPicPr>
              <p:cNvPr id="99" name="Google Shape;99;p13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109808" y="5910484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0" name="Google Shape;100;p13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1769132" y="5910484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01" name="Google Shape;101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20304" y="5907187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1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464786" y="5584560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3" name="Google Shape;103;p13"/>
          <p:cNvSpPr/>
          <p:nvPr/>
        </p:nvSpPr>
        <p:spPr>
          <a:xfrm>
            <a:off x="-196537" y="2456444"/>
            <a:ext cx="6085093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44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冬の火災安全</a:t>
            </a:r>
            <a:endParaRPr 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04" name="Google Shape;104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118165" y="1073791"/>
            <a:ext cx="3226250" cy="344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그림 12">
            <a:extLst>
              <a:ext uri="{FF2B5EF4-FFF2-40B4-BE49-F238E27FC236}">
                <a16:creationId xmlns:a16="http://schemas.microsoft.com/office/drawing/2014/main" id="{3F357783-E744-4D1A-89E2-1576F26F8EF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1038631" y="5320384"/>
            <a:ext cx="1937053" cy="974326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DBB5CB99-6B83-4B25-8B7B-864056C3131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130" y="5334185"/>
            <a:ext cx="2572348" cy="1012609"/>
          </a:xfrm>
          <a:prstGeom prst="rect">
            <a:avLst/>
          </a:prstGeom>
        </p:spPr>
      </p:pic>
      <p:grpSp>
        <p:nvGrpSpPr>
          <p:cNvPr id="26" name="Group 1">
            <a:extLst>
              <a:ext uri="{FF2B5EF4-FFF2-40B4-BE49-F238E27FC236}">
                <a16:creationId xmlns:a16="http://schemas.microsoft.com/office/drawing/2014/main" id="{01DF02A7-6DC3-437E-B80A-03F55DA7EA25}"/>
              </a:ext>
            </a:extLst>
          </p:cNvPr>
          <p:cNvGrpSpPr/>
          <p:nvPr/>
        </p:nvGrpSpPr>
        <p:grpSpPr>
          <a:xfrm>
            <a:off x="5172635" y="5630878"/>
            <a:ext cx="9897192" cy="1244585"/>
            <a:chOff x="5172635" y="5630878"/>
            <a:chExt cx="9897192" cy="1244585"/>
          </a:xfrm>
        </p:grpSpPr>
        <p:grpSp>
          <p:nvGrpSpPr>
            <p:cNvPr id="27" name="Google Shape;97;p13">
              <a:extLst>
                <a:ext uri="{FF2B5EF4-FFF2-40B4-BE49-F238E27FC236}">
                  <a16:creationId xmlns:a16="http://schemas.microsoft.com/office/drawing/2014/main" id="{3D65F7DF-479F-46CD-81F7-B105E3CA2AAA}"/>
                </a:ext>
              </a:extLst>
            </p:cNvPr>
            <p:cNvGrpSpPr/>
            <p:nvPr/>
          </p:nvGrpSpPr>
          <p:grpSpPr>
            <a:xfrm>
              <a:off x="6652303" y="5630878"/>
              <a:ext cx="2820276" cy="1180814"/>
              <a:chOff x="420304" y="5584560"/>
              <a:chExt cx="2820276" cy="1180814"/>
            </a:xfrm>
          </p:grpSpPr>
          <p:grpSp>
            <p:nvGrpSpPr>
              <p:cNvPr id="29" name="Google Shape;98;p13">
                <a:extLst>
                  <a:ext uri="{FF2B5EF4-FFF2-40B4-BE49-F238E27FC236}">
                    <a16:creationId xmlns:a16="http://schemas.microsoft.com/office/drawing/2014/main" id="{E45729AF-F8E0-46A9-9CAC-DBD27E6F0482}"/>
                  </a:ext>
                </a:extLst>
              </p:cNvPr>
              <p:cNvGrpSpPr/>
              <p:nvPr/>
            </p:nvGrpSpPr>
            <p:grpSpPr>
              <a:xfrm>
                <a:off x="1097108" y="5910484"/>
                <a:ext cx="1240472" cy="819190"/>
                <a:chOff x="1109808" y="5910484"/>
                <a:chExt cx="1240472" cy="819190"/>
              </a:xfrm>
            </p:grpSpPr>
            <p:pic>
              <p:nvPicPr>
                <p:cNvPr id="32" name="Google Shape;99;p13">
                  <a:extLst>
                    <a:ext uri="{FF2B5EF4-FFF2-40B4-BE49-F238E27FC236}">
                      <a16:creationId xmlns:a16="http://schemas.microsoft.com/office/drawing/2014/main" id="{2DC9B125-75A4-4A8A-862E-5DC1777CE208}"/>
                    </a:ext>
                  </a:extLst>
                </p:cNvPr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/>
                <a:stretch/>
              </p:blipFill>
              <p:spPr>
                <a:xfrm>
                  <a:off x="1109808" y="5910484"/>
                  <a:ext cx="563385" cy="81751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3" name="Google Shape;100;p13">
                  <a:extLst>
                    <a:ext uri="{FF2B5EF4-FFF2-40B4-BE49-F238E27FC236}">
                      <a16:creationId xmlns:a16="http://schemas.microsoft.com/office/drawing/2014/main" id="{1B9FA3D0-E7BC-469D-8A7C-CC5FCA63E318}"/>
                    </a:ext>
                  </a:extLst>
                </p:cNvPr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/>
                <a:stretch/>
              </p:blipFill>
              <p:spPr>
                <a:xfrm>
                  <a:off x="1769132" y="5910484"/>
                  <a:ext cx="581148" cy="81919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30" name="Google Shape;101;p13">
                <a:extLst>
                  <a:ext uri="{FF2B5EF4-FFF2-40B4-BE49-F238E27FC236}">
                    <a16:creationId xmlns:a16="http://schemas.microsoft.com/office/drawing/2014/main" id="{4CDCABE6-D514-4C72-8580-3A3F8A25C797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420304" y="5907187"/>
                <a:ext cx="58086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" name="Google Shape;102;p13">
                <a:extLst>
                  <a:ext uri="{FF2B5EF4-FFF2-40B4-BE49-F238E27FC236}">
                    <a16:creationId xmlns:a16="http://schemas.microsoft.com/office/drawing/2014/main" id="{2AB1ED99-A890-4BF6-99F7-56EC9A8983D4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2464786" y="5584560"/>
                <a:ext cx="775794" cy="118081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8" name="Google Shape;88;p13">
              <a:extLst>
                <a:ext uri="{FF2B5EF4-FFF2-40B4-BE49-F238E27FC236}">
                  <a16:creationId xmlns:a16="http://schemas.microsoft.com/office/drawing/2014/main" id="{92C262F5-B5FA-4CDE-AFE7-867276F2105F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52264" t="95489" r="-52264"/>
            <a:stretch/>
          </p:blipFill>
          <p:spPr>
            <a:xfrm>
              <a:off x="5172635" y="6565392"/>
              <a:ext cx="9897192" cy="31007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8DC410EA-0376-430D-9328-625A4D5838A7}"/>
              </a:ext>
            </a:extLst>
          </p:cNvPr>
          <p:cNvSpPr/>
          <p:nvPr/>
        </p:nvSpPr>
        <p:spPr>
          <a:xfrm>
            <a:off x="6675453" y="6535817"/>
            <a:ext cx="492443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無効</a:t>
            </a:r>
            <a:endParaRPr lang="en-US" altLang="ko-KR" sz="4000" b="1" cap="none" spc="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59867140-0EBF-45FF-A5A7-DF2DD4E17A69}"/>
              </a:ext>
            </a:extLst>
          </p:cNvPr>
          <p:cNvSpPr/>
          <p:nvPr/>
        </p:nvSpPr>
        <p:spPr>
          <a:xfrm>
            <a:off x="7383246" y="6535162"/>
            <a:ext cx="492443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女性</a:t>
            </a:r>
            <a:endParaRPr lang="en-US" altLang="ko-KR" sz="4000" b="1" cap="none" spc="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EA447D6C-7635-4149-8FFC-19AF0C1E3A4C}"/>
              </a:ext>
            </a:extLst>
          </p:cNvPr>
          <p:cNvSpPr/>
          <p:nvPr/>
        </p:nvSpPr>
        <p:spPr>
          <a:xfrm>
            <a:off x="8031753" y="6545710"/>
            <a:ext cx="492443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老人</a:t>
            </a:r>
            <a:endParaRPr lang="en-US" altLang="ko-KR" sz="4000" b="1" cap="none" spc="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37" name="직사각형 24">
            <a:extLst>
              <a:ext uri="{FF2B5EF4-FFF2-40B4-BE49-F238E27FC236}">
                <a16:creationId xmlns:a16="http://schemas.microsoft.com/office/drawing/2014/main" id="{7C902241-6D84-4DC8-BCBB-F4C9AE0D83D5}"/>
              </a:ext>
            </a:extLst>
          </p:cNvPr>
          <p:cNvSpPr/>
          <p:nvPr/>
        </p:nvSpPr>
        <p:spPr>
          <a:xfrm>
            <a:off x="8536049" y="6485580"/>
            <a:ext cx="109972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800" dirty="0">
                <a:solidFill>
                  <a:srgbClr val="005A8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外国人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  <p:transition spd="med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23"/>
          <p:cNvPicPr preferRelativeResize="0"/>
          <p:nvPr/>
        </p:nvPicPr>
        <p:blipFill rotWithShape="1">
          <a:blip r:embed="rId4">
            <a:alphaModFix/>
          </a:blip>
          <a:srcRect l="51168" t="14033" r="26935" b="23280"/>
          <a:stretch/>
        </p:blipFill>
        <p:spPr>
          <a:xfrm>
            <a:off x="1057862" y="1419161"/>
            <a:ext cx="3007326" cy="21944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5" name="Google Shape;285;p23"/>
          <p:cNvPicPr preferRelativeResize="0"/>
          <p:nvPr/>
        </p:nvPicPr>
        <p:blipFill rotWithShape="1">
          <a:blip r:embed="rId4">
            <a:alphaModFix/>
          </a:blip>
          <a:srcRect l="75687" t="13052" r="1595" b="21320"/>
          <a:stretch/>
        </p:blipFill>
        <p:spPr>
          <a:xfrm>
            <a:off x="5855385" y="3389215"/>
            <a:ext cx="3142243" cy="2379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6" name="Google Shape;286;p23"/>
          <p:cNvSpPr/>
          <p:nvPr/>
        </p:nvSpPr>
        <p:spPr>
          <a:xfrm>
            <a:off x="1334972" y="3808411"/>
            <a:ext cx="5521200" cy="16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endParaRPr lang="ja-JP" altLang="en-US" sz="1800" b="1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pPr lvl="0">
              <a:lnSpc>
                <a:spcPct val="150000"/>
              </a:lnSpc>
            </a:pPr>
            <a:r>
              <a:rPr lang="ja-JP" altLang="en-US" sz="18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次に、火が消えるまでゴロゴロ回転する</a:t>
            </a:r>
            <a:endParaRPr lang="en-US" altLang="ja-JP" sz="1800" b="1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pPr lvl="0">
              <a:lnSpc>
                <a:spcPct val="150000"/>
              </a:lnSpc>
            </a:pPr>
            <a:r>
              <a:rPr lang="ja-JP" altLang="en-US" sz="18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周りに人がいる場合は、シャツや毛布を</a:t>
            </a:r>
            <a:endParaRPr lang="en-US" altLang="ja-JP" sz="1800" b="1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pPr lvl="0">
              <a:lnSpc>
                <a:spcPct val="150000"/>
              </a:lnSpc>
            </a:pPr>
            <a:r>
              <a:rPr lang="ja-JP" altLang="en-US" sz="18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使って激しく叩き、消火する</a:t>
            </a:r>
            <a:endParaRPr sz="1800" b="1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293" name="Google Shape;293;p23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11</a:t>
            </a:r>
            <a:endParaRPr dirty="0"/>
          </a:p>
        </p:txBody>
      </p:sp>
      <p:sp>
        <p:nvSpPr>
          <p:cNvPr id="294" name="Google Shape;294;p23"/>
          <p:cNvSpPr/>
          <p:nvPr/>
        </p:nvSpPr>
        <p:spPr>
          <a:xfrm>
            <a:off x="4453488" y="2045835"/>
            <a:ext cx="8283398" cy="454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ja-JP" altLang="en-US" sz="18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次に、うつぶせになる</a:t>
            </a:r>
            <a:endParaRPr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직사각형 1">
            <a:extLst>
              <a:ext uri="{FF2B5EF4-FFF2-40B4-BE49-F238E27FC236}">
                <a16:creationId xmlns:a16="http://schemas.microsoft.com/office/drawing/2014/main" id="{5C1DE9A4-F13E-4170-82FF-E4787011BDB2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</a:endParaRPr>
          </a:p>
        </p:txBody>
      </p:sp>
      <p:pic>
        <p:nvPicPr>
          <p:cNvPr id="17" name="그림 12">
            <a:extLst>
              <a:ext uri="{FF2B5EF4-FFF2-40B4-BE49-F238E27FC236}">
                <a16:creationId xmlns:a16="http://schemas.microsoft.com/office/drawing/2014/main" id="{8C62292E-9F50-43C5-B552-EEC08683E9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3CC74B64-D06D-4A84-9BD9-A3CC8AD578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sp>
        <p:nvSpPr>
          <p:cNvPr id="24" name="Google Shape;259;p21">
            <a:extLst>
              <a:ext uri="{FF2B5EF4-FFF2-40B4-BE49-F238E27FC236}">
                <a16:creationId xmlns:a16="http://schemas.microsoft.com/office/drawing/2014/main" id="{A68EDAA1-D175-4197-A699-0E2CC3B7D995}"/>
              </a:ext>
            </a:extLst>
          </p:cNvPr>
          <p:cNvSpPr/>
          <p:nvPr/>
        </p:nvSpPr>
        <p:spPr>
          <a:xfrm>
            <a:off x="356013" y="222243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chemeClr val="l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2</a:t>
            </a:r>
            <a:endParaRPr sz="2600" b="1" dirty="0">
              <a:solidFill>
                <a:schemeClr val="lt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25" name="Google Shape;260;p21">
            <a:extLst>
              <a:ext uri="{FF2B5EF4-FFF2-40B4-BE49-F238E27FC236}">
                <a16:creationId xmlns:a16="http://schemas.microsoft.com/office/drawing/2014/main" id="{D78B7A47-5AD8-473C-8B3D-DC138B438DFA}"/>
              </a:ext>
            </a:extLst>
          </p:cNvPr>
          <p:cNvSpPr/>
          <p:nvPr/>
        </p:nvSpPr>
        <p:spPr>
          <a:xfrm>
            <a:off x="1008062" y="215602"/>
            <a:ext cx="61882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ja-JP" altLang="en-US" sz="27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服に火が移ったら</a:t>
            </a:r>
            <a:endParaRPr lang="ja-JP" altLang="en-US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26" name="Group 57">
            <a:extLst>
              <a:ext uri="{FF2B5EF4-FFF2-40B4-BE49-F238E27FC236}">
                <a16:creationId xmlns:a16="http://schemas.microsoft.com/office/drawing/2014/main" id="{53F20C48-B55B-4030-91DC-66A46B32101B}"/>
              </a:ext>
            </a:extLst>
          </p:cNvPr>
          <p:cNvGrpSpPr/>
          <p:nvPr/>
        </p:nvGrpSpPr>
        <p:grpSpPr>
          <a:xfrm>
            <a:off x="7024601" y="5763961"/>
            <a:ext cx="2984544" cy="1020490"/>
            <a:chOff x="7042344" y="5721661"/>
            <a:chExt cx="2984544" cy="1020490"/>
          </a:xfrm>
        </p:grpSpPr>
        <p:pic>
          <p:nvPicPr>
            <p:cNvPr id="27" name="Google Shape;132;p15">
              <a:extLst>
                <a:ext uri="{FF2B5EF4-FFF2-40B4-BE49-F238E27FC236}">
                  <a16:creationId xmlns:a16="http://schemas.microsoft.com/office/drawing/2014/main" id="{F8823387-1D1D-40FA-AECE-50B9C43289B2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b="21294"/>
            <a:stretch/>
          </p:blipFill>
          <p:spPr>
            <a:xfrm>
              <a:off x="7042344" y="5810693"/>
              <a:ext cx="580865" cy="6434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131;p15">
              <a:extLst>
                <a:ext uri="{FF2B5EF4-FFF2-40B4-BE49-F238E27FC236}">
                  <a16:creationId xmlns:a16="http://schemas.microsoft.com/office/drawing/2014/main" id="{EFC07420-B6B9-424C-8D5A-54B21CEA968E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l="4919" r="-4919" b="20608"/>
            <a:stretch/>
          </p:blipFill>
          <p:spPr>
            <a:xfrm>
              <a:off x="7773778" y="5825451"/>
              <a:ext cx="563385" cy="6490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133;p15">
              <a:extLst>
                <a:ext uri="{FF2B5EF4-FFF2-40B4-BE49-F238E27FC236}">
                  <a16:creationId xmlns:a16="http://schemas.microsoft.com/office/drawing/2014/main" id="{D1ECA484-243E-45C2-AB7E-FB75E69B4950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t="1" b="20238"/>
            <a:stretch/>
          </p:blipFill>
          <p:spPr>
            <a:xfrm>
              <a:off x="8441214" y="5827946"/>
              <a:ext cx="581148" cy="6552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134;p15">
              <a:extLst>
                <a:ext uri="{FF2B5EF4-FFF2-40B4-BE49-F238E27FC236}">
                  <a16:creationId xmlns:a16="http://schemas.microsoft.com/office/drawing/2014/main" id="{8F5603C8-9140-4422-BEB6-D0F45010CFCD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 b="23117"/>
            <a:stretch/>
          </p:blipFill>
          <p:spPr>
            <a:xfrm>
              <a:off x="9166473" y="5721661"/>
              <a:ext cx="633542" cy="741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5778FE23-6B05-4299-8B44-001D17950210}"/>
                </a:ext>
              </a:extLst>
            </p:cNvPr>
            <p:cNvSpPr/>
            <p:nvPr/>
          </p:nvSpPr>
          <p:spPr>
            <a:xfrm>
              <a:off x="7058226" y="6436168"/>
              <a:ext cx="4924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無効</a:t>
              </a:r>
              <a:endParaRPr lang="en-US" altLang="ko-KR" sz="12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2" name="직사각형 27">
              <a:extLst>
                <a:ext uri="{FF2B5EF4-FFF2-40B4-BE49-F238E27FC236}">
                  <a16:creationId xmlns:a16="http://schemas.microsoft.com/office/drawing/2014/main" id="{F8503F07-3C62-4D3C-8D2A-5A7139391A64}"/>
                </a:ext>
              </a:extLst>
            </p:cNvPr>
            <p:cNvSpPr/>
            <p:nvPr/>
          </p:nvSpPr>
          <p:spPr>
            <a:xfrm>
              <a:off x="7716496" y="6443129"/>
              <a:ext cx="691215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女性</a:t>
              </a:r>
              <a:endParaRPr lang="en-US" altLang="ko-KR" sz="40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3" name="직사각형 29">
              <a:extLst>
                <a:ext uri="{FF2B5EF4-FFF2-40B4-BE49-F238E27FC236}">
                  <a16:creationId xmlns:a16="http://schemas.microsoft.com/office/drawing/2014/main" id="{750C7995-ECA6-439B-9578-D0311B1F6F67}"/>
                </a:ext>
              </a:extLst>
            </p:cNvPr>
            <p:cNvSpPr/>
            <p:nvPr/>
          </p:nvSpPr>
          <p:spPr>
            <a:xfrm>
              <a:off x="8927164" y="6434374"/>
              <a:ext cx="1099724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dirty="0">
                  <a:solidFill>
                    <a:srgbClr val="005A8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外国人</a:t>
              </a:r>
              <a:endParaRPr lang="en-US" altLang="ko-KR" sz="4400" dirty="0">
                <a:ln w="0"/>
                <a:solidFill>
                  <a:srgbClr val="005A8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4" name="직사각형 28">
              <a:extLst>
                <a:ext uri="{FF2B5EF4-FFF2-40B4-BE49-F238E27FC236}">
                  <a16:creationId xmlns:a16="http://schemas.microsoft.com/office/drawing/2014/main" id="{88BACCD7-2366-4D5E-82E9-9FD4F275414E}"/>
                </a:ext>
              </a:extLst>
            </p:cNvPr>
            <p:cNvSpPr/>
            <p:nvPr/>
          </p:nvSpPr>
          <p:spPr>
            <a:xfrm>
              <a:off x="8503271" y="6456648"/>
              <a:ext cx="513281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老人</a:t>
              </a:r>
              <a:endParaRPr lang="en-US" altLang="ko-KR" sz="40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22" name="다이아몬드 21">
            <a:extLst>
              <a:ext uri="{FF2B5EF4-FFF2-40B4-BE49-F238E27FC236}">
                <a16:creationId xmlns:a16="http://schemas.microsoft.com/office/drawing/2014/main" id="{1A36C46C-59FF-42B9-844B-976D88B4BCAD}"/>
              </a:ext>
            </a:extLst>
          </p:cNvPr>
          <p:cNvSpPr/>
          <p:nvPr/>
        </p:nvSpPr>
        <p:spPr>
          <a:xfrm>
            <a:off x="4253306" y="2228128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다이아몬드 22">
            <a:extLst>
              <a:ext uri="{FF2B5EF4-FFF2-40B4-BE49-F238E27FC236}">
                <a16:creationId xmlns:a16="http://schemas.microsoft.com/office/drawing/2014/main" id="{1A36C46C-59FF-42B9-844B-976D88B4BCAD}"/>
              </a:ext>
            </a:extLst>
          </p:cNvPr>
          <p:cNvSpPr/>
          <p:nvPr/>
        </p:nvSpPr>
        <p:spPr>
          <a:xfrm>
            <a:off x="1149302" y="4382778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 spd="med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24"/>
          <p:cNvSpPr/>
          <p:nvPr/>
        </p:nvSpPr>
        <p:spPr>
          <a:xfrm>
            <a:off x="362030" y="222644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chemeClr val="l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3</a:t>
            </a:r>
            <a:endParaRPr sz="2600" b="1" dirty="0">
              <a:solidFill>
                <a:schemeClr val="lt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303" name="Google Shape;303;p24"/>
          <p:cNvSpPr/>
          <p:nvPr/>
        </p:nvSpPr>
        <p:spPr>
          <a:xfrm>
            <a:off x="1006032" y="207038"/>
            <a:ext cx="61882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7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火傷をしたとき</a:t>
            </a:r>
            <a:endParaRPr lang="ja-JP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04" name="Google Shape;304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9276" y="2035362"/>
            <a:ext cx="3807728" cy="34535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5" name="Google Shape;305;p24"/>
          <p:cNvSpPr/>
          <p:nvPr/>
        </p:nvSpPr>
        <p:spPr>
          <a:xfrm>
            <a:off x="4100132" y="2849101"/>
            <a:ext cx="5990700" cy="16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ja-JP" altLang="en-US" sz="24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火傷した場合、</a:t>
            </a:r>
            <a:endParaRPr lang="en-US" altLang="ja-JP" sz="2400" b="1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pPr lvl="0" algn="ctr">
              <a:lnSpc>
                <a:spcPct val="150000"/>
              </a:lnSpc>
            </a:pPr>
            <a:r>
              <a:rPr lang="ja-JP" altLang="en-US" sz="24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傷口を冷水で</a:t>
            </a:r>
            <a:r>
              <a:rPr lang="en-US" altLang="ja-JP" sz="24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20</a:t>
            </a:r>
            <a:r>
              <a:rPr lang="ja-JP" altLang="en-US" sz="24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分間冷却する</a:t>
            </a:r>
            <a:endParaRPr sz="2400" b="1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312" name="Google Shape;312;p24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</a:t>
            </a:r>
            <a:r>
              <a:rPr lang="en-US" altLang="ko-KR" dirty="0"/>
              <a:t>2</a:t>
            </a:r>
            <a:endParaRPr dirty="0"/>
          </a:p>
        </p:txBody>
      </p:sp>
      <p:sp>
        <p:nvSpPr>
          <p:cNvPr id="14" name="직사각형 1">
            <a:extLst>
              <a:ext uri="{FF2B5EF4-FFF2-40B4-BE49-F238E27FC236}">
                <a16:creationId xmlns:a16="http://schemas.microsoft.com/office/drawing/2014/main" id="{2FE86997-E66E-44F2-B6D6-0DCA89062CE2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</a:endParaRPr>
          </a:p>
        </p:txBody>
      </p:sp>
      <p:pic>
        <p:nvPicPr>
          <p:cNvPr id="15" name="그림 12">
            <a:extLst>
              <a:ext uri="{FF2B5EF4-FFF2-40B4-BE49-F238E27FC236}">
                <a16:creationId xmlns:a16="http://schemas.microsoft.com/office/drawing/2014/main" id="{FD22C212-4AEE-4A4A-888E-90983C7BDB4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FE32D158-39DA-4465-BD43-42A9AC7DF8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17" name="Google Shape;141;p16">
            <a:extLst>
              <a:ext uri="{FF2B5EF4-FFF2-40B4-BE49-F238E27FC236}">
                <a16:creationId xmlns:a16="http://schemas.microsoft.com/office/drawing/2014/main" id="{2F846C13-1D19-444D-AE21-1F48F66A683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Group 57">
            <a:extLst>
              <a:ext uri="{FF2B5EF4-FFF2-40B4-BE49-F238E27FC236}">
                <a16:creationId xmlns:a16="http://schemas.microsoft.com/office/drawing/2014/main" id="{FDE04445-1179-4AD0-AECD-631165169A0A}"/>
              </a:ext>
            </a:extLst>
          </p:cNvPr>
          <p:cNvGrpSpPr/>
          <p:nvPr/>
        </p:nvGrpSpPr>
        <p:grpSpPr>
          <a:xfrm>
            <a:off x="7024601" y="5763961"/>
            <a:ext cx="2984544" cy="1020490"/>
            <a:chOff x="7042344" y="5721661"/>
            <a:chExt cx="2984544" cy="1020490"/>
          </a:xfrm>
        </p:grpSpPr>
        <p:pic>
          <p:nvPicPr>
            <p:cNvPr id="23" name="Google Shape;132;p15">
              <a:extLst>
                <a:ext uri="{FF2B5EF4-FFF2-40B4-BE49-F238E27FC236}">
                  <a16:creationId xmlns:a16="http://schemas.microsoft.com/office/drawing/2014/main" id="{C879A271-2A17-4EC9-8840-62A784BA40BE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b="21294"/>
            <a:stretch/>
          </p:blipFill>
          <p:spPr>
            <a:xfrm>
              <a:off x="7042344" y="5810693"/>
              <a:ext cx="580865" cy="6434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131;p15">
              <a:extLst>
                <a:ext uri="{FF2B5EF4-FFF2-40B4-BE49-F238E27FC236}">
                  <a16:creationId xmlns:a16="http://schemas.microsoft.com/office/drawing/2014/main" id="{33030312-63C6-44CB-9DD9-12F906D0B85F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l="4919" r="-4919" b="20608"/>
            <a:stretch/>
          </p:blipFill>
          <p:spPr>
            <a:xfrm>
              <a:off x="7773778" y="5825451"/>
              <a:ext cx="563385" cy="6490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133;p15">
              <a:extLst>
                <a:ext uri="{FF2B5EF4-FFF2-40B4-BE49-F238E27FC236}">
                  <a16:creationId xmlns:a16="http://schemas.microsoft.com/office/drawing/2014/main" id="{8FBC06DF-820B-4272-B276-2FFCA78CA3E9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t="1" b="20238"/>
            <a:stretch/>
          </p:blipFill>
          <p:spPr>
            <a:xfrm>
              <a:off x="8441214" y="5827946"/>
              <a:ext cx="581148" cy="6552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134;p15">
              <a:extLst>
                <a:ext uri="{FF2B5EF4-FFF2-40B4-BE49-F238E27FC236}">
                  <a16:creationId xmlns:a16="http://schemas.microsoft.com/office/drawing/2014/main" id="{D08F72C1-E134-48C7-B86D-2080DB39576C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 b="23117"/>
            <a:stretch/>
          </p:blipFill>
          <p:spPr>
            <a:xfrm>
              <a:off x="9166473" y="5721661"/>
              <a:ext cx="633542" cy="741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Rectangle 62">
              <a:extLst>
                <a:ext uri="{FF2B5EF4-FFF2-40B4-BE49-F238E27FC236}">
                  <a16:creationId xmlns:a16="http://schemas.microsoft.com/office/drawing/2014/main" id="{E7FE825B-51F4-4585-98A9-DB406BFDFD75}"/>
                </a:ext>
              </a:extLst>
            </p:cNvPr>
            <p:cNvSpPr/>
            <p:nvPr/>
          </p:nvSpPr>
          <p:spPr>
            <a:xfrm>
              <a:off x="7058226" y="6436168"/>
              <a:ext cx="4924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無効</a:t>
              </a:r>
              <a:endParaRPr lang="en-US" altLang="ko-KR" sz="12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8FC1D97B-B9CD-49AB-A00F-384A99080201}"/>
                </a:ext>
              </a:extLst>
            </p:cNvPr>
            <p:cNvSpPr/>
            <p:nvPr/>
          </p:nvSpPr>
          <p:spPr>
            <a:xfrm>
              <a:off x="7716496" y="6443129"/>
              <a:ext cx="691215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女性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9" name="직사각형 29">
              <a:extLst>
                <a:ext uri="{FF2B5EF4-FFF2-40B4-BE49-F238E27FC236}">
                  <a16:creationId xmlns:a16="http://schemas.microsoft.com/office/drawing/2014/main" id="{1C326305-2E20-43D3-98CA-FEDC74B23958}"/>
                </a:ext>
              </a:extLst>
            </p:cNvPr>
            <p:cNvSpPr/>
            <p:nvPr/>
          </p:nvSpPr>
          <p:spPr>
            <a:xfrm>
              <a:off x="8927164" y="6434374"/>
              <a:ext cx="1099724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b="1" dirty="0">
                  <a:solidFill>
                    <a:srgbClr val="005A8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外国人</a:t>
              </a:r>
              <a:endParaRPr lang="en-US" altLang="ko-KR" sz="4400" b="1" dirty="0">
                <a:ln w="0"/>
                <a:solidFill>
                  <a:srgbClr val="005A8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0" name="직사각형 28">
              <a:extLst>
                <a:ext uri="{FF2B5EF4-FFF2-40B4-BE49-F238E27FC236}">
                  <a16:creationId xmlns:a16="http://schemas.microsoft.com/office/drawing/2014/main" id="{29A8F51A-675A-417C-95EF-70A0E1B165DE}"/>
                </a:ext>
              </a:extLst>
            </p:cNvPr>
            <p:cNvSpPr/>
            <p:nvPr/>
          </p:nvSpPr>
          <p:spPr>
            <a:xfrm>
              <a:off x="8503271" y="6456648"/>
              <a:ext cx="513281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老人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21" name="다이아몬드 20">
            <a:extLst>
              <a:ext uri="{FF2B5EF4-FFF2-40B4-BE49-F238E27FC236}">
                <a16:creationId xmlns:a16="http://schemas.microsoft.com/office/drawing/2014/main" id="{1A36C46C-59FF-42B9-844B-976D88B4BCAD}"/>
              </a:ext>
            </a:extLst>
          </p:cNvPr>
          <p:cNvSpPr/>
          <p:nvPr/>
        </p:nvSpPr>
        <p:spPr>
          <a:xfrm>
            <a:off x="5739915" y="3124240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 spd="med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03452" y="1131032"/>
            <a:ext cx="2932987" cy="5125608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319" name="Google Shape;319;p25"/>
          <p:cNvSpPr/>
          <p:nvPr/>
        </p:nvSpPr>
        <p:spPr>
          <a:xfrm>
            <a:off x="5069585" y="2729175"/>
            <a:ext cx="6188100" cy="16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ja-JP" altLang="en-US" sz="24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食塩水で濡らした医療用包帯を</a:t>
            </a:r>
            <a:endParaRPr lang="en-US" altLang="ja-JP" sz="2400" b="1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pPr lvl="0">
              <a:lnSpc>
                <a:spcPct val="150000"/>
              </a:lnSpc>
            </a:pPr>
            <a:r>
              <a:rPr lang="ja-JP" altLang="en-US" sz="24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巻き付けて痛みを抑え、</a:t>
            </a:r>
            <a:endParaRPr lang="en-US" altLang="ja-JP" sz="2400" b="1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pPr lvl="0">
              <a:lnSpc>
                <a:spcPct val="150000"/>
              </a:lnSpc>
            </a:pPr>
            <a:r>
              <a:rPr lang="ja-JP" altLang="en-US" sz="24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感染を防ぐ</a:t>
            </a:r>
            <a:endParaRPr sz="2400" b="1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326" name="Google Shape;326;p25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11</a:t>
            </a:r>
            <a:endParaRPr dirty="0"/>
          </a:p>
        </p:txBody>
      </p:sp>
      <p:sp>
        <p:nvSpPr>
          <p:cNvPr id="14" name="직사각형 1">
            <a:extLst>
              <a:ext uri="{FF2B5EF4-FFF2-40B4-BE49-F238E27FC236}">
                <a16:creationId xmlns:a16="http://schemas.microsoft.com/office/drawing/2014/main" id="{5220B76E-B6EA-4893-8274-DD8B89814AF3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</a:endParaRPr>
          </a:p>
        </p:txBody>
      </p:sp>
      <p:pic>
        <p:nvPicPr>
          <p:cNvPr id="15" name="그림 12">
            <a:extLst>
              <a:ext uri="{FF2B5EF4-FFF2-40B4-BE49-F238E27FC236}">
                <a16:creationId xmlns:a16="http://schemas.microsoft.com/office/drawing/2014/main" id="{3917D55A-B911-4028-9590-D358BE077E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DD31C583-3888-41FF-ADCC-2F2063D6D4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17" name="Google Shape;141;p16">
            <a:extLst>
              <a:ext uri="{FF2B5EF4-FFF2-40B4-BE49-F238E27FC236}">
                <a16:creationId xmlns:a16="http://schemas.microsoft.com/office/drawing/2014/main" id="{78A32777-B8BF-4614-8184-8965D0A1972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302;p24">
            <a:extLst>
              <a:ext uri="{FF2B5EF4-FFF2-40B4-BE49-F238E27FC236}">
                <a16:creationId xmlns:a16="http://schemas.microsoft.com/office/drawing/2014/main" id="{BFEF2903-92A3-47E1-B89F-68FC9599A403}"/>
              </a:ext>
            </a:extLst>
          </p:cNvPr>
          <p:cNvSpPr/>
          <p:nvPr/>
        </p:nvSpPr>
        <p:spPr>
          <a:xfrm>
            <a:off x="362030" y="222644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chemeClr val="l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3</a:t>
            </a:r>
            <a:endParaRPr sz="2600" b="1" dirty="0">
              <a:solidFill>
                <a:schemeClr val="lt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23" name="Google Shape;303;p24">
            <a:extLst>
              <a:ext uri="{FF2B5EF4-FFF2-40B4-BE49-F238E27FC236}">
                <a16:creationId xmlns:a16="http://schemas.microsoft.com/office/drawing/2014/main" id="{7AA78FA9-817A-4F83-8E06-FCF8C423303A}"/>
              </a:ext>
            </a:extLst>
          </p:cNvPr>
          <p:cNvSpPr/>
          <p:nvPr/>
        </p:nvSpPr>
        <p:spPr>
          <a:xfrm>
            <a:off x="1006032" y="207038"/>
            <a:ext cx="61882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ja-JP" altLang="en-US" sz="27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火傷をしたとき</a:t>
            </a:r>
            <a:endParaRPr lang="ja-JP" altLang="en-US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24" name="Group 57">
            <a:extLst>
              <a:ext uri="{FF2B5EF4-FFF2-40B4-BE49-F238E27FC236}">
                <a16:creationId xmlns:a16="http://schemas.microsoft.com/office/drawing/2014/main" id="{36BC47D4-822E-460D-99C4-9DE39AC1FEBA}"/>
              </a:ext>
            </a:extLst>
          </p:cNvPr>
          <p:cNvGrpSpPr/>
          <p:nvPr/>
        </p:nvGrpSpPr>
        <p:grpSpPr>
          <a:xfrm>
            <a:off x="7024601" y="5763961"/>
            <a:ext cx="2984544" cy="1020490"/>
            <a:chOff x="7042344" y="5721661"/>
            <a:chExt cx="2984544" cy="1020490"/>
          </a:xfrm>
        </p:grpSpPr>
        <p:pic>
          <p:nvPicPr>
            <p:cNvPr id="25" name="Google Shape;132;p15">
              <a:extLst>
                <a:ext uri="{FF2B5EF4-FFF2-40B4-BE49-F238E27FC236}">
                  <a16:creationId xmlns:a16="http://schemas.microsoft.com/office/drawing/2014/main" id="{888414AE-9C9B-4843-861A-756E771AED82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b="21294"/>
            <a:stretch/>
          </p:blipFill>
          <p:spPr>
            <a:xfrm>
              <a:off x="7042344" y="5810693"/>
              <a:ext cx="580865" cy="6434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131;p15">
              <a:extLst>
                <a:ext uri="{FF2B5EF4-FFF2-40B4-BE49-F238E27FC236}">
                  <a16:creationId xmlns:a16="http://schemas.microsoft.com/office/drawing/2014/main" id="{F9340AB4-CFB8-4F5A-9B3F-0D12F82F3AD0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l="4919" r="-4919" b="20608"/>
            <a:stretch/>
          </p:blipFill>
          <p:spPr>
            <a:xfrm>
              <a:off x="7773778" y="5825451"/>
              <a:ext cx="563385" cy="6490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133;p15">
              <a:extLst>
                <a:ext uri="{FF2B5EF4-FFF2-40B4-BE49-F238E27FC236}">
                  <a16:creationId xmlns:a16="http://schemas.microsoft.com/office/drawing/2014/main" id="{47804016-229F-4F48-85D8-B54FC1AC3EB9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t="1" b="20238"/>
            <a:stretch/>
          </p:blipFill>
          <p:spPr>
            <a:xfrm>
              <a:off x="8441214" y="5827946"/>
              <a:ext cx="581148" cy="6552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134;p15">
              <a:extLst>
                <a:ext uri="{FF2B5EF4-FFF2-40B4-BE49-F238E27FC236}">
                  <a16:creationId xmlns:a16="http://schemas.microsoft.com/office/drawing/2014/main" id="{14627FC8-06FD-46DF-9BD8-3C6CC1EAD66A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 b="23117"/>
            <a:stretch/>
          </p:blipFill>
          <p:spPr>
            <a:xfrm>
              <a:off x="9166473" y="5721661"/>
              <a:ext cx="633542" cy="741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" name="Rectangle 62">
              <a:extLst>
                <a:ext uri="{FF2B5EF4-FFF2-40B4-BE49-F238E27FC236}">
                  <a16:creationId xmlns:a16="http://schemas.microsoft.com/office/drawing/2014/main" id="{EDC254A8-532E-44F4-9149-830B722A7583}"/>
                </a:ext>
              </a:extLst>
            </p:cNvPr>
            <p:cNvSpPr/>
            <p:nvPr/>
          </p:nvSpPr>
          <p:spPr>
            <a:xfrm>
              <a:off x="7058226" y="6436168"/>
              <a:ext cx="4924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無効</a:t>
              </a:r>
              <a:endParaRPr lang="en-US" altLang="ko-KR" sz="12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0" name="직사각형 27">
              <a:extLst>
                <a:ext uri="{FF2B5EF4-FFF2-40B4-BE49-F238E27FC236}">
                  <a16:creationId xmlns:a16="http://schemas.microsoft.com/office/drawing/2014/main" id="{2F4F37D4-A61A-4746-900C-301A153851BD}"/>
                </a:ext>
              </a:extLst>
            </p:cNvPr>
            <p:cNvSpPr/>
            <p:nvPr/>
          </p:nvSpPr>
          <p:spPr>
            <a:xfrm>
              <a:off x="7716496" y="6443129"/>
              <a:ext cx="691215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女性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1" name="직사각형 29">
              <a:extLst>
                <a:ext uri="{FF2B5EF4-FFF2-40B4-BE49-F238E27FC236}">
                  <a16:creationId xmlns:a16="http://schemas.microsoft.com/office/drawing/2014/main" id="{F5F6F8E8-B095-45C4-B93F-28F6F5E2E544}"/>
                </a:ext>
              </a:extLst>
            </p:cNvPr>
            <p:cNvSpPr/>
            <p:nvPr/>
          </p:nvSpPr>
          <p:spPr>
            <a:xfrm>
              <a:off x="8927164" y="6434374"/>
              <a:ext cx="1099724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b="1" dirty="0">
                  <a:solidFill>
                    <a:srgbClr val="005A8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外国人</a:t>
              </a:r>
              <a:endParaRPr lang="en-US" altLang="ko-KR" sz="4400" b="1" dirty="0">
                <a:ln w="0"/>
                <a:solidFill>
                  <a:srgbClr val="005A8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2" name="직사각형 28">
              <a:extLst>
                <a:ext uri="{FF2B5EF4-FFF2-40B4-BE49-F238E27FC236}">
                  <a16:creationId xmlns:a16="http://schemas.microsoft.com/office/drawing/2014/main" id="{2B76BD00-EDDD-4FCA-BA17-76169AE3EB48}"/>
                </a:ext>
              </a:extLst>
            </p:cNvPr>
            <p:cNvSpPr/>
            <p:nvPr/>
          </p:nvSpPr>
          <p:spPr>
            <a:xfrm>
              <a:off x="8503271" y="6456648"/>
              <a:ext cx="513281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老人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21" name="다이아몬드 20">
            <a:extLst>
              <a:ext uri="{FF2B5EF4-FFF2-40B4-BE49-F238E27FC236}">
                <a16:creationId xmlns:a16="http://schemas.microsoft.com/office/drawing/2014/main" id="{1A36C46C-59FF-42B9-844B-976D88B4BCAD}"/>
              </a:ext>
            </a:extLst>
          </p:cNvPr>
          <p:cNvSpPr/>
          <p:nvPr/>
        </p:nvSpPr>
        <p:spPr>
          <a:xfrm>
            <a:off x="4819392" y="2941360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 spd="med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4" name="Google Shape;334;p26"/>
          <p:cNvGrpSpPr/>
          <p:nvPr/>
        </p:nvGrpSpPr>
        <p:grpSpPr>
          <a:xfrm>
            <a:off x="1216668" y="1614070"/>
            <a:ext cx="4806315" cy="1569720"/>
            <a:chOff x="1250315" y="1675936"/>
            <a:chExt cx="4806315" cy="1569720"/>
          </a:xfrm>
        </p:grpSpPr>
        <p:sp>
          <p:nvSpPr>
            <p:cNvPr id="335" name="Google Shape;335;p26"/>
            <p:cNvSpPr/>
            <p:nvPr/>
          </p:nvSpPr>
          <p:spPr>
            <a:xfrm>
              <a:off x="3061335" y="1675936"/>
              <a:ext cx="1066800" cy="1569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600" dirty="0">
                  <a:solidFill>
                    <a:srgbClr val="FFD966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Calibri"/>
                  <a:sym typeface="Calibri"/>
                </a:rPr>
                <a:t>“</a:t>
              </a:r>
              <a:endParaRPr sz="9600" dirty="0">
                <a:solidFill>
                  <a:srgbClr val="FFD96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endParaRPr>
            </a:p>
          </p:txBody>
        </p:sp>
        <p:grpSp>
          <p:nvGrpSpPr>
            <p:cNvPr id="336" name="Google Shape;336;p26"/>
            <p:cNvGrpSpPr/>
            <p:nvPr/>
          </p:nvGrpSpPr>
          <p:grpSpPr>
            <a:xfrm>
              <a:off x="1250315" y="2203450"/>
              <a:ext cx="4806315" cy="0"/>
              <a:chOff x="1250315" y="2203450"/>
              <a:chExt cx="4806315" cy="0"/>
            </a:xfrm>
          </p:grpSpPr>
          <p:cxnSp>
            <p:nvCxnSpPr>
              <p:cNvPr id="337" name="Google Shape;337;p26"/>
              <p:cNvCxnSpPr/>
              <p:nvPr/>
            </p:nvCxnSpPr>
            <p:spPr>
              <a:xfrm>
                <a:off x="1250315" y="2203450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38" name="Google Shape;338;p26"/>
              <p:cNvCxnSpPr/>
              <p:nvPr/>
            </p:nvCxnSpPr>
            <p:spPr>
              <a:xfrm>
                <a:off x="4128135" y="2203450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339" name="Google Shape;339;p26"/>
          <p:cNvGrpSpPr/>
          <p:nvPr/>
        </p:nvGrpSpPr>
        <p:grpSpPr>
          <a:xfrm>
            <a:off x="1154244" y="4389323"/>
            <a:ext cx="4806315" cy="1569720"/>
            <a:chOff x="1250315" y="4994906"/>
            <a:chExt cx="4806315" cy="1569720"/>
          </a:xfrm>
        </p:grpSpPr>
        <p:sp>
          <p:nvSpPr>
            <p:cNvPr id="340" name="Google Shape;340;p26"/>
            <p:cNvSpPr/>
            <p:nvPr/>
          </p:nvSpPr>
          <p:spPr>
            <a:xfrm rot="10800000" flipH="1">
              <a:off x="3127454" y="4994906"/>
              <a:ext cx="1066800" cy="1569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600" dirty="0">
                  <a:solidFill>
                    <a:srgbClr val="FFD966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Calibri"/>
                  <a:sym typeface="Calibri"/>
                </a:rPr>
                <a:t>“</a:t>
              </a:r>
              <a:endParaRPr sz="9600" dirty="0">
                <a:solidFill>
                  <a:srgbClr val="FFD96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endParaRPr>
            </a:p>
          </p:txBody>
        </p:sp>
        <p:grpSp>
          <p:nvGrpSpPr>
            <p:cNvPr id="341" name="Google Shape;341;p26"/>
            <p:cNvGrpSpPr/>
            <p:nvPr/>
          </p:nvGrpSpPr>
          <p:grpSpPr>
            <a:xfrm>
              <a:off x="1250315" y="6053455"/>
              <a:ext cx="4806315" cy="0"/>
              <a:chOff x="1250315" y="6053455"/>
              <a:chExt cx="4806315" cy="0"/>
            </a:xfrm>
          </p:grpSpPr>
          <p:cxnSp>
            <p:nvCxnSpPr>
              <p:cNvPr id="342" name="Google Shape;342;p26"/>
              <p:cNvCxnSpPr/>
              <p:nvPr/>
            </p:nvCxnSpPr>
            <p:spPr>
              <a:xfrm>
                <a:off x="1250315" y="6053455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3" name="Google Shape;343;p26"/>
              <p:cNvCxnSpPr/>
              <p:nvPr/>
            </p:nvCxnSpPr>
            <p:spPr>
              <a:xfrm>
                <a:off x="4128135" y="6053455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pic>
        <p:nvPicPr>
          <p:cNvPr id="344" name="Google Shape;344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51972" y="1761878"/>
            <a:ext cx="4380582" cy="4358661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26"/>
          <p:cNvSpPr/>
          <p:nvPr/>
        </p:nvSpPr>
        <p:spPr>
          <a:xfrm>
            <a:off x="752135" y="2485380"/>
            <a:ext cx="5811838" cy="3000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ja-JP" altLang="en-US" sz="18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寒さにより暖房機器の需要が増加し、</a:t>
            </a:r>
            <a:endParaRPr lang="en-US" altLang="ja-JP" sz="1800" b="1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pPr lvl="0" algn="ctr">
              <a:lnSpc>
                <a:spcPct val="150000"/>
              </a:lnSpc>
            </a:pPr>
            <a:r>
              <a:rPr lang="ja-JP" altLang="en-US" sz="18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簡単に火災発生につながる</a:t>
            </a:r>
            <a:endParaRPr lang="en-US" altLang="ja-JP" sz="1800" b="1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pPr lvl="0" algn="ctr">
              <a:lnSpc>
                <a:spcPct val="150000"/>
              </a:lnSpc>
            </a:pPr>
            <a:endParaRPr sz="1800" b="1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pPr lvl="0" algn="ctr">
              <a:lnSpc>
                <a:spcPct val="150000"/>
              </a:lnSpc>
            </a:pPr>
            <a:r>
              <a:rPr lang="ja-JP" altLang="en-US" sz="1800" b="1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火災時や火傷の場合は、すぐに</a:t>
            </a:r>
            <a:r>
              <a:rPr lang="en-US" altLang="ja-JP" sz="1800" b="1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119</a:t>
            </a:r>
            <a:r>
              <a:rPr lang="ja-JP" altLang="en-US" sz="1800" b="1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通報すること</a:t>
            </a:r>
            <a:endParaRPr lang="en-US" altLang="ja-JP" sz="1800" b="1" dirty="0">
              <a:solidFill>
                <a:schemeClr val="accent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pPr lvl="0" algn="ctr">
              <a:lnSpc>
                <a:spcPct val="150000"/>
              </a:lnSpc>
            </a:pPr>
            <a:r>
              <a:rPr lang="en-US" sz="1800" b="1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/>
            </a:r>
            <a:br>
              <a:rPr lang="en-US" sz="1800" b="1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</a:br>
            <a:r>
              <a:rPr lang="ja-JP" altLang="en-US" sz="18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韓国の冬を快適で安全にお楽しみください</a:t>
            </a:r>
            <a:endParaRPr sz="1800" b="1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352" name="Google Shape;352;p26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14</a:t>
            </a:r>
            <a:endParaRPr dirty="0"/>
          </a:p>
        </p:txBody>
      </p:sp>
      <p:sp>
        <p:nvSpPr>
          <p:cNvPr id="23" name="직사각형 1">
            <a:extLst>
              <a:ext uri="{FF2B5EF4-FFF2-40B4-BE49-F238E27FC236}">
                <a16:creationId xmlns:a16="http://schemas.microsoft.com/office/drawing/2014/main" id="{6F927017-7CE7-4E5A-890D-4D08FF78BA4F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</a:endParaRPr>
          </a:p>
        </p:txBody>
      </p:sp>
      <p:pic>
        <p:nvPicPr>
          <p:cNvPr id="24" name="그림 12">
            <a:extLst>
              <a:ext uri="{FF2B5EF4-FFF2-40B4-BE49-F238E27FC236}">
                <a16:creationId xmlns:a16="http://schemas.microsoft.com/office/drawing/2014/main" id="{282F68B6-784B-4F74-89B1-916DB420FD5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829FD527-7F93-4B57-8D8A-08334B660B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grpSp>
        <p:nvGrpSpPr>
          <p:cNvPr id="31" name="Group 57">
            <a:extLst>
              <a:ext uri="{FF2B5EF4-FFF2-40B4-BE49-F238E27FC236}">
                <a16:creationId xmlns:a16="http://schemas.microsoft.com/office/drawing/2014/main" id="{9D96A218-4CE0-48A3-812F-01CC8E8CFAA8}"/>
              </a:ext>
            </a:extLst>
          </p:cNvPr>
          <p:cNvGrpSpPr/>
          <p:nvPr/>
        </p:nvGrpSpPr>
        <p:grpSpPr>
          <a:xfrm>
            <a:off x="7024601" y="5763961"/>
            <a:ext cx="2984544" cy="1020490"/>
            <a:chOff x="7042344" y="5721661"/>
            <a:chExt cx="2984544" cy="1020490"/>
          </a:xfrm>
        </p:grpSpPr>
        <p:pic>
          <p:nvPicPr>
            <p:cNvPr id="32" name="Google Shape;132;p15">
              <a:extLst>
                <a:ext uri="{FF2B5EF4-FFF2-40B4-BE49-F238E27FC236}">
                  <a16:creationId xmlns:a16="http://schemas.microsoft.com/office/drawing/2014/main" id="{93C9E7B8-A823-4305-B683-98CA7CD247B7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b="21294"/>
            <a:stretch/>
          </p:blipFill>
          <p:spPr>
            <a:xfrm>
              <a:off x="7042344" y="5810693"/>
              <a:ext cx="580865" cy="6434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131;p15">
              <a:extLst>
                <a:ext uri="{FF2B5EF4-FFF2-40B4-BE49-F238E27FC236}">
                  <a16:creationId xmlns:a16="http://schemas.microsoft.com/office/drawing/2014/main" id="{6A2730FB-4F1C-49A9-902A-B73A28D8CC89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l="4919" r="-4919" b="20608"/>
            <a:stretch/>
          </p:blipFill>
          <p:spPr>
            <a:xfrm>
              <a:off x="7773778" y="5825451"/>
              <a:ext cx="563385" cy="6490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133;p15">
              <a:extLst>
                <a:ext uri="{FF2B5EF4-FFF2-40B4-BE49-F238E27FC236}">
                  <a16:creationId xmlns:a16="http://schemas.microsoft.com/office/drawing/2014/main" id="{879E8420-CDAF-4247-B14E-4C0926A7E864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t="1" b="20238"/>
            <a:stretch/>
          </p:blipFill>
          <p:spPr>
            <a:xfrm>
              <a:off x="8441214" y="5827946"/>
              <a:ext cx="581148" cy="6552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Google Shape;134;p15">
              <a:extLst>
                <a:ext uri="{FF2B5EF4-FFF2-40B4-BE49-F238E27FC236}">
                  <a16:creationId xmlns:a16="http://schemas.microsoft.com/office/drawing/2014/main" id="{EAE7B93D-D03B-4C26-B0EC-5A665C7B5437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 b="23117"/>
            <a:stretch/>
          </p:blipFill>
          <p:spPr>
            <a:xfrm>
              <a:off x="9166473" y="5721661"/>
              <a:ext cx="633542" cy="741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9D049D56-D7D8-4B07-A5AA-101DBFC5C28B}"/>
                </a:ext>
              </a:extLst>
            </p:cNvPr>
            <p:cNvSpPr/>
            <p:nvPr/>
          </p:nvSpPr>
          <p:spPr>
            <a:xfrm>
              <a:off x="7058226" y="6436168"/>
              <a:ext cx="4924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無効</a:t>
              </a:r>
              <a:endParaRPr lang="en-US" altLang="ko-KR" sz="12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7" name="직사각형 27">
              <a:extLst>
                <a:ext uri="{FF2B5EF4-FFF2-40B4-BE49-F238E27FC236}">
                  <a16:creationId xmlns:a16="http://schemas.microsoft.com/office/drawing/2014/main" id="{FE1F8CB4-D0F2-49AC-957D-E93C55BE6009}"/>
                </a:ext>
              </a:extLst>
            </p:cNvPr>
            <p:cNvSpPr/>
            <p:nvPr/>
          </p:nvSpPr>
          <p:spPr>
            <a:xfrm>
              <a:off x="7716496" y="6443129"/>
              <a:ext cx="691215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女性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8" name="직사각형 29">
              <a:extLst>
                <a:ext uri="{FF2B5EF4-FFF2-40B4-BE49-F238E27FC236}">
                  <a16:creationId xmlns:a16="http://schemas.microsoft.com/office/drawing/2014/main" id="{581EDC44-1560-4544-B2FE-316D7A277752}"/>
                </a:ext>
              </a:extLst>
            </p:cNvPr>
            <p:cNvSpPr/>
            <p:nvPr/>
          </p:nvSpPr>
          <p:spPr>
            <a:xfrm>
              <a:off x="8927164" y="6434374"/>
              <a:ext cx="1099724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b="1" dirty="0">
                  <a:solidFill>
                    <a:srgbClr val="005A8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外国人</a:t>
              </a:r>
              <a:endParaRPr lang="en-US" altLang="ko-KR" sz="4400" b="1" dirty="0">
                <a:ln w="0"/>
                <a:solidFill>
                  <a:srgbClr val="005A8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9" name="직사각형 28">
              <a:extLst>
                <a:ext uri="{FF2B5EF4-FFF2-40B4-BE49-F238E27FC236}">
                  <a16:creationId xmlns:a16="http://schemas.microsoft.com/office/drawing/2014/main" id="{EB00F3D1-C284-4553-BEFE-31CBC5E7E131}"/>
                </a:ext>
              </a:extLst>
            </p:cNvPr>
            <p:cNvSpPr/>
            <p:nvPr/>
          </p:nvSpPr>
          <p:spPr>
            <a:xfrm>
              <a:off x="8503271" y="6456648"/>
              <a:ext cx="513281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老人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29" name="Google Shape;365;p24">
            <a:extLst>
              <a:ext uri="{FF2B5EF4-FFF2-40B4-BE49-F238E27FC236}">
                <a16:creationId xmlns:a16="http://schemas.microsoft.com/office/drawing/2014/main" id="{058AC998-0ECB-47D0-9EFE-DD95C9FAC92F}"/>
              </a:ext>
            </a:extLst>
          </p:cNvPr>
          <p:cNvSpPr/>
          <p:nvPr/>
        </p:nvSpPr>
        <p:spPr>
          <a:xfrm>
            <a:off x="3260772" y="235937"/>
            <a:ext cx="6386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ko-KR" sz="2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ja-JP" altLang="en-US" sz="2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火災安全のポイント</a:t>
            </a:r>
            <a:endParaRPr sz="2800" b="1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30" name="Rectangle 31">
            <a:extLst>
              <a:ext uri="{FF2B5EF4-FFF2-40B4-BE49-F238E27FC236}">
                <a16:creationId xmlns:a16="http://schemas.microsoft.com/office/drawing/2014/main" id="{0FFF1C95-7A99-4FF9-9F78-55C2A4425FAF}"/>
              </a:ext>
            </a:extLst>
          </p:cNvPr>
          <p:cNvSpPr/>
          <p:nvPr/>
        </p:nvSpPr>
        <p:spPr>
          <a:xfrm>
            <a:off x="424582" y="304270"/>
            <a:ext cx="366798" cy="392357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40" name="직사각형 28">
            <a:extLst>
              <a:ext uri="{FF2B5EF4-FFF2-40B4-BE49-F238E27FC236}">
                <a16:creationId xmlns:a16="http://schemas.microsoft.com/office/drawing/2014/main" id="{39CFF6DB-A3D0-4C12-BA0D-C0D262B65B7C}"/>
              </a:ext>
            </a:extLst>
          </p:cNvPr>
          <p:cNvSpPr/>
          <p:nvPr/>
        </p:nvSpPr>
        <p:spPr>
          <a:xfrm>
            <a:off x="-2251885" y="291600"/>
            <a:ext cx="5697415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802"/>
              </a:spcAft>
              <a:defRPr lang="ko-KR" altLang="en-US"/>
            </a:pPr>
            <a:r>
              <a:rPr lang="en-US" altLang="ko-KR" sz="2800" b="1" spc="-300" dirty="0">
                <a:solidFill>
                  <a:schemeClr val="bg1"/>
                </a:solidFill>
                <a:latin typeface="+mj-ea"/>
                <a:ea typeface="+mj-ea"/>
                <a:cs typeface="맑은 고딕"/>
              </a:rPr>
              <a:t>*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724" y="-1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직사각형 1">
            <a:extLst>
              <a:ext uri="{FF2B5EF4-FFF2-40B4-BE49-F238E27FC236}">
                <a16:creationId xmlns:a16="http://schemas.microsoft.com/office/drawing/2014/main" id="{1A188421-D48A-40D5-93DB-C1F6E403A70C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12">
            <a:extLst>
              <a:ext uri="{FF2B5EF4-FFF2-40B4-BE49-F238E27FC236}">
                <a16:creationId xmlns:a16="http://schemas.microsoft.com/office/drawing/2014/main" id="{61F10E4C-3B8E-488F-948A-827970C3AA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</p:spPr>
      </p:pic>
      <p:pic>
        <p:nvPicPr>
          <p:cNvPr id="6" name="그림 15">
            <a:extLst>
              <a:ext uri="{FF2B5EF4-FFF2-40B4-BE49-F238E27FC236}">
                <a16:creationId xmlns:a16="http://schemas.microsoft.com/office/drawing/2014/main" id="{EC699F83-CA08-4F64-91E6-09FA6537EA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709050"/>
            <a:ext cx="1427928" cy="5621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A9E6A4-8B9E-4DBE-BF81-7ECE1371D4C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0138"/>
          <a:stretch/>
        </p:blipFill>
        <p:spPr>
          <a:xfrm>
            <a:off x="794057" y="2271236"/>
            <a:ext cx="8789558" cy="2231127"/>
          </a:xfrm>
          <a:prstGeom prst="rect">
            <a:avLst/>
          </a:prstGeom>
        </p:spPr>
      </p:pic>
      <p:grpSp>
        <p:nvGrpSpPr>
          <p:cNvPr id="7" name="Group 1">
            <a:extLst>
              <a:ext uri="{FF2B5EF4-FFF2-40B4-BE49-F238E27FC236}">
                <a16:creationId xmlns:a16="http://schemas.microsoft.com/office/drawing/2014/main" id="{AB6B4331-7A20-4FBB-B868-3AE5508C92B6}"/>
              </a:ext>
            </a:extLst>
          </p:cNvPr>
          <p:cNvGrpSpPr/>
          <p:nvPr/>
        </p:nvGrpSpPr>
        <p:grpSpPr>
          <a:xfrm>
            <a:off x="869942" y="4403970"/>
            <a:ext cx="10032518" cy="400111"/>
            <a:chOff x="1397155" y="4403970"/>
            <a:chExt cx="8409879" cy="40011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EBF667C-7105-450C-9A02-7379E1D9AC6D}"/>
                </a:ext>
              </a:extLst>
            </p:cNvPr>
            <p:cNvSpPr/>
            <p:nvPr/>
          </p:nvSpPr>
          <p:spPr>
            <a:xfrm>
              <a:off x="1397155" y="4403970"/>
              <a:ext cx="7252169" cy="40011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1435C25-59FB-4D01-BBE7-388536D33CEE}"/>
                </a:ext>
              </a:extLst>
            </p:cNvPr>
            <p:cNvSpPr txBox="1"/>
            <p:nvPr/>
          </p:nvSpPr>
          <p:spPr>
            <a:xfrm>
              <a:off x="1685010" y="4403970"/>
              <a:ext cx="81220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latin typeface="Malgun Gothic" charset="-127"/>
                  <a:ea typeface="Malgun Gothic" charset="-127"/>
                  <a:cs typeface="Malgun Gothic" charset="-127"/>
                </a:rPr>
                <a:t>‘</a:t>
              </a:r>
              <a:r>
                <a:rPr lang="ko-KR" altLang="en-US" sz="2000" dirty="0">
                  <a:solidFill>
                    <a:schemeClr val="bg1"/>
                  </a:solidFill>
                  <a:latin typeface="Malgun Gothic" charset="-127"/>
                  <a:ea typeface="Malgun Gothic" charset="-127"/>
                  <a:cs typeface="Malgun Gothic" charset="-127"/>
                </a:rPr>
                <a:t>安全な社会、そして幸せな国民</a:t>
              </a:r>
              <a:r>
                <a:rPr lang="en-US" altLang="ko-KR" sz="2000" b="1" dirty="0">
                  <a:solidFill>
                    <a:schemeClr val="bg1"/>
                  </a:solidFill>
                  <a:latin typeface="Malgun Gothic" charset="-127"/>
                  <a:ea typeface="Malgun Gothic" charset="-127"/>
                  <a:cs typeface="Malgun Gothic" charset="-127"/>
                </a:rPr>
                <a:t>’ </a:t>
              </a:r>
              <a:r>
                <a:rPr lang="ko-KR" altLang="en-US" sz="2000" dirty="0">
                  <a:solidFill>
                    <a:schemeClr val="bg1"/>
                  </a:solidFill>
                  <a:latin typeface="Malgun Gothic" charset="-127"/>
                  <a:ea typeface="Malgun Gothic" charset="-127"/>
                  <a:cs typeface="Malgun Gothic" charset="-127"/>
                </a:rPr>
                <a:t>その中に消防安全教育があります。</a:t>
              </a:r>
            </a:p>
          </p:txBody>
        </p:sp>
      </p:grpSp>
      <p:sp>
        <p:nvSpPr>
          <p:cNvPr id="14" name="Google Shape;128;p15"/>
          <p:cNvSpPr/>
          <p:nvPr/>
        </p:nvSpPr>
        <p:spPr>
          <a:xfrm>
            <a:off x="1445558" y="252225"/>
            <a:ext cx="4585813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ja-JP" altLang="en-US" sz="2800" b="1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冬の火災安全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42" y="322735"/>
            <a:ext cx="436918" cy="434626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054168546"/>
      </p:ext>
    </p:extLst>
  </p:cSld>
  <p:clrMapOvr>
    <a:masterClrMapping/>
  </p:clrMapOvr>
  <p:transition spd="med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-1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4"/>
          <p:cNvSpPr/>
          <p:nvPr/>
        </p:nvSpPr>
        <p:spPr>
          <a:xfrm>
            <a:off x="951568" y="2745037"/>
            <a:ext cx="6503330" cy="2236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1. </a:t>
            </a:r>
            <a:r>
              <a:rPr lang="ja-JP" altLang="en-US" sz="2800" b="1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冬の火災を防ぐ</a:t>
            </a:r>
            <a:r>
              <a:rPr lang="en-US" sz="28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_ </a:t>
            </a:r>
            <a:r>
              <a:rPr lang="en-US" altLang="ko-KR" sz="28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4</a:t>
            </a:r>
            <a:r>
              <a:rPr lang="en-US" sz="28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p</a:t>
            </a:r>
            <a:endParaRPr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802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2. </a:t>
            </a:r>
            <a:r>
              <a:rPr lang="ja-JP" altLang="en-US" sz="2800" b="1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服に火が移ったら</a:t>
            </a:r>
            <a:r>
              <a:rPr lang="en-US" sz="28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_ </a:t>
            </a:r>
            <a:r>
              <a:rPr lang="en-US" altLang="ko-KR" sz="2800" b="1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9</a:t>
            </a:r>
            <a:r>
              <a:rPr lang="en-US" sz="28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p</a:t>
            </a:r>
            <a:endParaRPr sz="2800" b="1" i="0" u="none" strike="noStrike" cap="none" dirty="0">
              <a:solidFill>
                <a:schemeClr val="accent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802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3. </a:t>
            </a:r>
            <a:r>
              <a:rPr lang="ja-JP" altLang="en-US" sz="2800" b="1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火傷をしたとき</a:t>
            </a:r>
            <a:r>
              <a:rPr lang="en-US" sz="28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_ 1</a:t>
            </a:r>
            <a:r>
              <a:rPr lang="en-US" altLang="ko-KR" sz="28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2</a:t>
            </a:r>
            <a:r>
              <a:rPr lang="en-US" sz="28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p</a:t>
            </a:r>
            <a:endParaRPr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1" name="Google Shape;111;p14"/>
          <p:cNvSpPr/>
          <p:nvPr/>
        </p:nvSpPr>
        <p:spPr>
          <a:xfrm>
            <a:off x="-376714" y="1256361"/>
            <a:ext cx="2656565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C</a:t>
            </a:r>
            <a:r>
              <a:rPr lang="en-US" sz="2400" b="0" i="0" u="none" strike="noStrike" cap="none">
                <a:solidFill>
                  <a:schemeClr val="lt1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ontents</a:t>
            </a:r>
            <a:endParaRPr sz="2400" b="0" i="0" u="none" strike="noStrike" cap="none">
              <a:solidFill>
                <a:schemeClr val="lt1"/>
              </a:solidFill>
              <a:latin typeface="Stardos Stencil"/>
              <a:ea typeface="Stardos Stencil"/>
              <a:cs typeface="Stardos Stencil"/>
              <a:sym typeface="Stardos Stencil"/>
            </a:endParaRPr>
          </a:p>
        </p:txBody>
      </p:sp>
      <p:sp>
        <p:nvSpPr>
          <p:cNvPr id="112" name="Google Shape;112;p14"/>
          <p:cNvSpPr/>
          <p:nvPr/>
        </p:nvSpPr>
        <p:spPr>
          <a:xfrm>
            <a:off x="2523215" y="1728241"/>
            <a:ext cx="773557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冬の火災安全</a:t>
            </a:r>
            <a:endParaRPr lang="en-US" sz="2800" b="1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cxnSp>
        <p:nvCxnSpPr>
          <p:cNvPr id="113" name="Google Shape;113;p14"/>
          <p:cNvCxnSpPr/>
          <p:nvPr/>
        </p:nvCxnSpPr>
        <p:spPr>
          <a:xfrm>
            <a:off x="2397115" y="1425639"/>
            <a:ext cx="0" cy="769441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14" name="Google Shape;114;p14"/>
          <p:cNvSpPr/>
          <p:nvPr/>
        </p:nvSpPr>
        <p:spPr>
          <a:xfrm>
            <a:off x="2364475" y="1355045"/>
            <a:ext cx="204891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[</a:t>
            </a:r>
            <a:r>
              <a:rPr lang="ja-JP" altLang="en-US" sz="20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エピソード</a:t>
            </a:r>
            <a:r>
              <a:rPr lang="en-US" altLang="ja-JP" sz="20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.8</a:t>
            </a:r>
            <a:r>
              <a:rPr lang="en-US" sz="20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]</a:t>
            </a:r>
            <a:endParaRPr sz="2000" b="1" i="0" u="none" strike="noStrike" cap="none" dirty="0">
              <a:solidFill>
                <a:schemeClr val="accent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grpSp>
        <p:nvGrpSpPr>
          <p:cNvPr id="115" name="Google Shape;115;p14"/>
          <p:cNvGrpSpPr/>
          <p:nvPr/>
        </p:nvGrpSpPr>
        <p:grpSpPr>
          <a:xfrm>
            <a:off x="420304" y="5584560"/>
            <a:ext cx="2820276" cy="1180814"/>
            <a:chOff x="420304" y="5584560"/>
            <a:chExt cx="2820276" cy="1180814"/>
          </a:xfrm>
        </p:grpSpPr>
        <p:grpSp>
          <p:nvGrpSpPr>
            <p:cNvPr id="116" name="Google Shape;116;p14"/>
            <p:cNvGrpSpPr/>
            <p:nvPr/>
          </p:nvGrpSpPr>
          <p:grpSpPr>
            <a:xfrm>
              <a:off x="1097108" y="5910484"/>
              <a:ext cx="1240472" cy="819190"/>
              <a:chOff x="1109808" y="5910484"/>
              <a:chExt cx="1240472" cy="819190"/>
            </a:xfrm>
          </p:grpSpPr>
          <p:pic>
            <p:nvPicPr>
              <p:cNvPr id="117" name="Google Shape;117;p14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109808" y="5910484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8" name="Google Shape;118;p14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769132" y="5910484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19" name="Google Shape;119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20304" y="5907187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1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464786" y="5584560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1" name="Google Shape;121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844781" y="4158136"/>
            <a:ext cx="2828820" cy="256656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직사각형 2">
            <a:extLst>
              <a:ext uri="{FF2B5EF4-FFF2-40B4-BE49-F238E27FC236}">
                <a16:creationId xmlns:a16="http://schemas.microsoft.com/office/drawing/2014/main" id="{67CC514C-87BE-415F-909B-8C25442B7C88}"/>
              </a:ext>
            </a:extLst>
          </p:cNvPr>
          <p:cNvSpPr/>
          <p:nvPr/>
        </p:nvSpPr>
        <p:spPr>
          <a:xfrm>
            <a:off x="7340138" y="116378"/>
            <a:ext cx="2466843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</a:endParaRPr>
          </a:p>
        </p:txBody>
      </p:sp>
      <p:pic>
        <p:nvPicPr>
          <p:cNvPr id="16" name="그림 14">
            <a:extLst>
              <a:ext uri="{FF2B5EF4-FFF2-40B4-BE49-F238E27FC236}">
                <a16:creationId xmlns:a16="http://schemas.microsoft.com/office/drawing/2014/main" id="{7D5F82B6-F669-4EBA-B051-6C9EB5C498B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556191" y="134911"/>
            <a:ext cx="1250790" cy="629140"/>
          </a:xfrm>
          <a:prstGeom prst="rect">
            <a:avLst/>
          </a:prstGeom>
        </p:spPr>
      </p:pic>
      <p:pic>
        <p:nvPicPr>
          <p:cNvPr id="17" name="그림 15">
            <a:extLst>
              <a:ext uri="{FF2B5EF4-FFF2-40B4-BE49-F238E27FC236}">
                <a16:creationId xmlns:a16="http://schemas.microsoft.com/office/drawing/2014/main" id="{A42AFCC1-94B7-4305-BC7E-B8F7F61B897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574" y="126136"/>
            <a:ext cx="1661012" cy="653860"/>
          </a:xfrm>
          <a:prstGeom prst="rect">
            <a:avLst/>
          </a:prstGeom>
        </p:spPr>
      </p:pic>
      <p:pic>
        <p:nvPicPr>
          <p:cNvPr id="18" name="Google Shape;109;p14">
            <a:extLst>
              <a:ext uri="{FF2B5EF4-FFF2-40B4-BE49-F238E27FC236}">
                <a16:creationId xmlns:a16="http://schemas.microsoft.com/office/drawing/2014/main" id="{CEB16B42-84A1-4B11-940D-84E463622B8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4" t="96017" r="59263" b="165"/>
          <a:stretch/>
        </p:blipFill>
        <p:spPr>
          <a:xfrm>
            <a:off x="0" y="6526141"/>
            <a:ext cx="4030434" cy="26248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Rectangle 2">
            <a:extLst>
              <a:ext uri="{FF2B5EF4-FFF2-40B4-BE49-F238E27FC236}">
                <a16:creationId xmlns:a16="http://schemas.microsoft.com/office/drawing/2014/main" id="{D6F4314C-C46C-4C86-9A49-CD70B2A8AD8C}"/>
              </a:ext>
            </a:extLst>
          </p:cNvPr>
          <p:cNvSpPr/>
          <p:nvPr/>
        </p:nvSpPr>
        <p:spPr>
          <a:xfrm>
            <a:off x="285543" y="6527731"/>
            <a:ext cx="2996103" cy="282344"/>
          </a:xfrm>
          <a:prstGeom prst="rect">
            <a:avLst/>
          </a:prstGeom>
          <a:solidFill>
            <a:srgbClr val="A1D8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</a:endParaRPr>
          </a:p>
        </p:txBody>
      </p:sp>
      <p:sp>
        <p:nvSpPr>
          <p:cNvPr id="24" name="직사각형 21">
            <a:extLst>
              <a:ext uri="{FF2B5EF4-FFF2-40B4-BE49-F238E27FC236}">
                <a16:creationId xmlns:a16="http://schemas.microsoft.com/office/drawing/2014/main" id="{F543360C-5C0C-4D61-95E0-768605A2F578}"/>
              </a:ext>
            </a:extLst>
          </p:cNvPr>
          <p:cNvSpPr/>
          <p:nvPr/>
        </p:nvSpPr>
        <p:spPr>
          <a:xfrm>
            <a:off x="462685" y="6517837"/>
            <a:ext cx="492443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無効</a:t>
            </a:r>
            <a:endParaRPr lang="en-US" altLang="ko-KR" sz="4000" b="1" cap="none" spc="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5" name="직사각형 22">
            <a:extLst>
              <a:ext uri="{FF2B5EF4-FFF2-40B4-BE49-F238E27FC236}">
                <a16:creationId xmlns:a16="http://schemas.microsoft.com/office/drawing/2014/main" id="{9E2C5D47-C2BB-446F-A2C5-6BFF1AFECDAB}"/>
              </a:ext>
            </a:extLst>
          </p:cNvPr>
          <p:cNvSpPr/>
          <p:nvPr/>
        </p:nvSpPr>
        <p:spPr>
          <a:xfrm>
            <a:off x="1170478" y="6517182"/>
            <a:ext cx="492443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女性</a:t>
            </a:r>
            <a:endParaRPr lang="en-US" altLang="ko-KR" sz="4000" b="1" cap="none" spc="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" name="직사각형 23">
            <a:extLst>
              <a:ext uri="{FF2B5EF4-FFF2-40B4-BE49-F238E27FC236}">
                <a16:creationId xmlns:a16="http://schemas.microsoft.com/office/drawing/2014/main" id="{DA83FC73-0529-4A92-902E-28051B65F4C9}"/>
              </a:ext>
            </a:extLst>
          </p:cNvPr>
          <p:cNvSpPr/>
          <p:nvPr/>
        </p:nvSpPr>
        <p:spPr>
          <a:xfrm>
            <a:off x="1818985" y="6527730"/>
            <a:ext cx="492443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老人</a:t>
            </a:r>
            <a:endParaRPr lang="en-US" altLang="ko-KR" sz="4000" b="1" cap="none" spc="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" name="직사각형 24">
            <a:extLst>
              <a:ext uri="{FF2B5EF4-FFF2-40B4-BE49-F238E27FC236}">
                <a16:creationId xmlns:a16="http://schemas.microsoft.com/office/drawing/2014/main" id="{B032F22C-D7F3-4308-B405-515B5FDCD29B}"/>
              </a:ext>
            </a:extLst>
          </p:cNvPr>
          <p:cNvSpPr/>
          <p:nvPr/>
        </p:nvSpPr>
        <p:spPr>
          <a:xfrm>
            <a:off x="2323281" y="6467600"/>
            <a:ext cx="109972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800" b="1" dirty="0">
                <a:solidFill>
                  <a:srgbClr val="005A8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外国人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  <p:transition spd="med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39519" y="1870460"/>
            <a:ext cx="4360131" cy="39967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" name="Google Shape;143;p16"/>
          <p:cNvGrpSpPr/>
          <p:nvPr/>
        </p:nvGrpSpPr>
        <p:grpSpPr>
          <a:xfrm>
            <a:off x="746246" y="1397571"/>
            <a:ext cx="5200808" cy="1568450"/>
            <a:chOff x="1250315" y="1896146"/>
            <a:chExt cx="4806950" cy="1568450"/>
          </a:xfrm>
        </p:grpSpPr>
        <p:sp>
          <p:nvSpPr>
            <p:cNvPr id="144" name="Google Shape;144;p16"/>
            <p:cNvSpPr/>
            <p:nvPr/>
          </p:nvSpPr>
          <p:spPr>
            <a:xfrm>
              <a:off x="3120390" y="1896146"/>
              <a:ext cx="1067435" cy="1568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Calibri"/>
                <a:buNone/>
              </a:pPr>
              <a:r>
                <a:rPr lang="en-US" sz="9600" b="0" i="0" u="none" strike="noStrike" cap="none" dirty="0">
                  <a:solidFill>
                    <a:srgbClr val="FFD966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Calibri"/>
                  <a:sym typeface="Calibri"/>
                </a:rPr>
                <a:t>“</a:t>
              </a:r>
              <a:endParaRPr sz="9600" b="0" i="0" u="none" strike="noStrike" cap="none" dirty="0">
                <a:solidFill>
                  <a:srgbClr val="FFD96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endParaRPr>
            </a:p>
          </p:txBody>
        </p:sp>
        <p:grpSp>
          <p:nvGrpSpPr>
            <p:cNvPr id="145" name="Google Shape;145;p16"/>
            <p:cNvGrpSpPr/>
            <p:nvPr/>
          </p:nvGrpSpPr>
          <p:grpSpPr>
            <a:xfrm>
              <a:off x="1250315" y="2418080"/>
              <a:ext cx="4806950" cy="635"/>
              <a:chOff x="1250315" y="2418080"/>
              <a:chExt cx="4806950" cy="635"/>
            </a:xfrm>
          </p:grpSpPr>
          <p:cxnSp>
            <p:nvCxnSpPr>
              <p:cNvPr id="146" name="Google Shape;146;p16"/>
              <p:cNvCxnSpPr/>
              <p:nvPr/>
            </p:nvCxnSpPr>
            <p:spPr>
              <a:xfrm>
                <a:off x="1250315" y="2418080"/>
                <a:ext cx="1929130" cy="63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7" name="Google Shape;147;p16"/>
              <p:cNvCxnSpPr/>
              <p:nvPr/>
            </p:nvCxnSpPr>
            <p:spPr>
              <a:xfrm>
                <a:off x="4128135" y="2418080"/>
                <a:ext cx="1929130" cy="63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148" name="Google Shape;148;p16"/>
          <p:cNvGrpSpPr/>
          <p:nvPr/>
        </p:nvGrpSpPr>
        <p:grpSpPr>
          <a:xfrm>
            <a:off x="892574" y="4459978"/>
            <a:ext cx="4908838" cy="1569660"/>
            <a:chOff x="1250315" y="4483984"/>
            <a:chExt cx="4659777" cy="1408591"/>
          </a:xfrm>
        </p:grpSpPr>
        <p:sp>
          <p:nvSpPr>
            <p:cNvPr id="149" name="Google Shape;149;p16"/>
            <p:cNvSpPr/>
            <p:nvPr/>
          </p:nvSpPr>
          <p:spPr>
            <a:xfrm rot="10800000" flipH="1">
              <a:off x="3025777" y="4483984"/>
              <a:ext cx="1067435" cy="1408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Calibri"/>
                <a:buNone/>
              </a:pPr>
              <a:r>
                <a:rPr lang="en-US" sz="9600" b="0" i="0" u="none" strike="noStrike" cap="none" dirty="0">
                  <a:solidFill>
                    <a:srgbClr val="FFD966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Calibri"/>
                  <a:sym typeface="Calibri"/>
                </a:rPr>
                <a:t>“</a:t>
              </a:r>
              <a:endParaRPr sz="9600" b="0" i="0" u="none" strike="noStrike" cap="none" dirty="0">
                <a:solidFill>
                  <a:srgbClr val="FFD96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endParaRPr>
            </a:p>
          </p:txBody>
        </p:sp>
        <p:grpSp>
          <p:nvGrpSpPr>
            <p:cNvPr id="150" name="Google Shape;150;p16"/>
            <p:cNvGrpSpPr/>
            <p:nvPr/>
          </p:nvGrpSpPr>
          <p:grpSpPr>
            <a:xfrm>
              <a:off x="1250315" y="5468619"/>
              <a:ext cx="4659777" cy="1"/>
              <a:chOff x="1250315" y="5468619"/>
              <a:chExt cx="4659777" cy="1"/>
            </a:xfrm>
          </p:grpSpPr>
          <p:cxnSp>
            <p:nvCxnSpPr>
              <p:cNvPr id="151" name="Google Shape;151;p16"/>
              <p:cNvCxnSpPr/>
              <p:nvPr/>
            </p:nvCxnSpPr>
            <p:spPr>
              <a:xfrm>
                <a:off x="1250315" y="5468619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2" name="Google Shape;152;p16"/>
              <p:cNvCxnSpPr/>
              <p:nvPr/>
            </p:nvCxnSpPr>
            <p:spPr>
              <a:xfrm>
                <a:off x="3981597" y="5468620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153" name="Google Shape;153;p16"/>
          <p:cNvSpPr/>
          <p:nvPr/>
        </p:nvSpPr>
        <p:spPr>
          <a:xfrm>
            <a:off x="663230" y="2395351"/>
            <a:ext cx="5380672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ja-JP" sz="1600" b="1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12</a:t>
            </a:r>
            <a:r>
              <a:rPr lang="ja-JP" altLang="en-US" sz="1600" b="1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月からシベリアからの冷たい空気によって</a:t>
            </a:r>
            <a:endParaRPr lang="en-US" altLang="ja-JP" sz="1600" b="1" dirty="0">
              <a:solidFill>
                <a:schemeClr val="accent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pPr lvl="0" algn="ctr">
              <a:lnSpc>
                <a:spcPct val="150000"/>
              </a:lnSpc>
            </a:pPr>
            <a:r>
              <a:rPr lang="ja-JP" altLang="en-US" sz="1600" b="1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韓国の冬の寒さが本格化する</a:t>
            </a:r>
            <a:endParaRPr lang="en-US" altLang="ja-JP" sz="1600" b="1" dirty="0">
              <a:solidFill>
                <a:schemeClr val="accent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pPr lvl="0" algn="ctr">
              <a:lnSpc>
                <a:spcPct val="150000"/>
              </a:lnSpc>
            </a:pPr>
            <a:endParaRPr sz="1600" b="1" i="0" u="none" strike="noStrike" cap="none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pPr lvl="0" algn="ctr">
              <a:lnSpc>
                <a:spcPct val="150000"/>
              </a:lnSpc>
            </a:pPr>
            <a:r>
              <a:rPr lang="ja-JP" altLang="en-US" sz="16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冷たい空気は</a:t>
            </a:r>
            <a:r>
              <a:rPr lang="en-US" altLang="ja-JP" sz="16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12</a:t>
            </a:r>
            <a:r>
              <a:rPr lang="ja-JP" altLang="en-US" sz="16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月から</a:t>
            </a:r>
            <a:r>
              <a:rPr lang="en-US" altLang="ja-JP" sz="16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2</a:t>
            </a:r>
            <a:r>
              <a:rPr lang="ja-JP" altLang="en-US" sz="16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月まで続き、</a:t>
            </a:r>
            <a:endParaRPr lang="en-US" altLang="ja-JP" sz="1600" b="1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pPr lvl="0" algn="ctr">
              <a:lnSpc>
                <a:spcPct val="150000"/>
              </a:lnSpc>
            </a:pPr>
            <a:r>
              <a:rPr lang="ja-JP" altLang="en-US" sz="16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気温は常に</a:t>
            </a:r>
            <a:r>
              <a:rPr lang="en-US" altLang="ja-JP" sz="16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0</a:t>
            </a:r>
            <a:r>
              <a:rPr lang="ja-JP" altLang="en-US" sz="16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度以下になる</a:t>
            </a:r>
            <a:endParaRPr lang="en-US" altLang="ja-JP" sz="1600" b="1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pPr lvl="0" algn="ctr">
              <a:lnSpc>
                <a:spcPct val="150000"/>
              </a:lnSpc>
            </a:pPr>
            <a:r>
              <a:rPr lang="ja-JP" altLang="en-US" sz="16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積雪の激しい天候により暖房需要が高まり、</a:t>
            </a:r>
            <a:endParaRPr lang="en-US" altLang="ja-JP" sz="1600" b="1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pPr lvl="0" algn="ctr">
              <a:lnSpc>
                <a:spcPct val="150000"/>
              </a:lnSpc>
            </a:pPr>
            <a:r>
              <a:rPr lang="ja-JP" altLang="en-US" sz="16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暖房設備による火災も急増する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/>
            </a:r>
            <a:br>
              <a:rPr lang="en-US" sz="1600" b="1" i="0" u="none" strike="noStrike" cap="non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</a:br>
            <a:endParaRPr sz="1600" b="1" i="0" u="none" strike="noStrike" cap="none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160" name="Google Shape;160;p16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4</a:t>
            </a:r>
            <a:endParaRPr dirty="0"/>
          </a:p>
        </p:txBody>
      </p:sp>
      <p:sp>
        <p:nvSpPr>
          <p:cNvPr id="161" name="Google Shape;161;p16"/>
          <p:cNvSpPr/>
          <p:nvPr/>
        </p:nvSpPr>
        <p:spPr>
          <a:xfrm>
            <a:off x="396750" y="238517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>
                <a:solidFill>
                  <a:schemeClr val="l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1</a:t>
            </a:r>
            <a:endParaRPr sz="2600" b="1" i="0" u="none" strike="noStrike" cap="none" dirty="0">
              <a:solidFill>
                <a:schemeClr val="lt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162" name="Google Shape;162;p16"/>
          <p:cNvSpPr/>
          <p:nvPr/>
        </p:nvSpPr>
        <p:spPr>
          <a:xfrm>
            <a:off x="1022051" y="222911"/>
            <a:ext cx="61882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700" b="1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冬の火災を防ぐ</a:t>
            </a:r>
            <a:endParaRPr lang="ja-JP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직사각형 1">
            <a:extLst>
              <a:ext uri="{FF2B5EF4-FFF2-40B4-BE49-F238E27FC236}">
                <a16:creationId xmlns:a16="http://schemas.microsoft.com/office/drawing/2014/main" id="{6DB5099A-1364-4F48-A27B-7B492D09FB33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</a:endParaRPr>
          </a:p>
        </p:txBody>
      </p:sp>
      <p:pic>
        <p:nvPicPr>
          <p:cNvPr id="25" name="그림 12">
            <a:extLst>
              <a:ext uri="{FF2B5EF4-FFF2-40B4-BE49-F238E27FC236}">
                <a16:creationId xmlns:a16="http://schemas.microsoft.com/office/drawing/2014/main" id="{5C86D7FD-12E9-42C5-AA53-68850847D3C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FFC26ADC-DEC7-4548-8BEC-A43AB93CB6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27" name="Google Shape;141;p16">
            <a:extLst>
              <a:ext uri="{FF2B5EF4-FFF2-40B4-BE49-F238E27FC236}">
                <a16:creationId xmlns:a16="http://schemas.microsoft.com/office/drawing/2014/main" id="{61F8146D-271E-42FC-9B29-E823B22B4C8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41;p16">
            <a:extLst>
              <a:ext uri="{FF2B5EF4-FFF2-40B4-BE49-F238E27FC236}">
                <a16:creationId xmlns:a16="http://schemas.microsoft.com/office/drawing/2014/main" id="{83BD21DD-C956-4FE4-BECA-2FA68F70185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" name="Group 57">
            <a:extLst>
              <a:ext uri="{FF2B5EF4-FFF2-40B4-BE49-F238E27FC236}">
                <a16:creationId xmlns:a16="http://schemas.microsoft.com/office/drawing/2014/main" id="{B0FA1CAE-528C-44C0-8B66-87D3D130C6ED}"/>
              </a:ext>
            </a:extLst>
          </p:cNvPr>
          <p:cNvGrpSpPr/>
          <p:nvPr/>
        </p:nvGrpSpPr>
        <p:grpSpPr>
          <a:xfrm>
            <a:off x="7024601" y="5763961"/>
            <a:ext cx="2984544" cy="1020490"/>
            <a:chOff x="7042344" y="5721661"/>
            <a:chExt cx="2984544" cy="1020490"/>
          </a:xfrm>
        </p:grpSpPr>
        <p:pic>
          <p:nvPicPr>
            <p:cNvPr id="34" name="Google Shape;132;p15">
              <a:extLst>
                <a:ext uri="{FF2B5EF4-FFF2-40B4-BE49-F238E27FC236}">
                  <a16:creationId xmlns:a16="http://schemas.microsoft.com/office/drawing/2014/main" id="{DEE4C7AD-2C6D-477E-9F00-CDF374EA2106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b="21294"/>
            <a:stretch/>
          </p:blipFill>
          <p:spPr>
            <a:xfrm>
              <a:off x="7042344" y="5810693"/>
              <a:ext cx="580865" cy="6434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Google Shape;131;p15">
              <a:extLst>
                <a:ext uri="{FF2B5EF4-FFF2-40B4-BE49-F238E27FC236}">
                  <a16:creationId xmlns:a16="http://schemas.microsoft.com/office/drawing/2014/main" id="{964ADF78-8D79-459C-B28A-A8E0F9D37DF1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l="4919" r="-4919" b="20608"/>
            <a:stretch/>
          </p:blipFill>
          <p:spPr>
            <a:xfrm>
              <a:off x="7773778" y="5825451"/>
              <a:ext cx="563385" cy="6490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133;p15">
              <a:extLst>
                <a:ext uri="{FF2B5EF4-FFF2-40B4-BE49-F238E27FC236}">
                  <a16:creationId xmlns:a16="http://schemas.microsoft.com/office/drawing/2014/main" id="{B364F03D-3D6A-4BB1-BC45-C447342F63BA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t="1" b="20238"/>
            <a:stretch/>
          </p:blipFill>
          <p:spPr>
            <a:xfrm>
              <a:off x="8441214" y="5827946"/>
              <a:ext cx="581148" cy="6552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134;p15">
              <a:extLst>
                <a:ext uri="{FF2B5EF4-FFF2-40B4-BE49-F238E27FC236}">
                  <a16:creationId xmlns:a16="http://schemas.microsoft.com/office/drawing/2014/main" id="{18B70A2A-15E7-4FE7-891F-AFD7B69FA68F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 b="23117"/>
            <a:stretch/>
          </p:blipFill>
          <p:spPr>
            <a:xfrm>
              <a:off x="9166473" y="5721661"/>
              <a:ext cx="633542" cy="741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" name="Rectangle 62">
              <a:extLst>
                <a:ext uri="{FF2B5EF4-FFF2-40B4-BE49-F238E27FC236}">
                  <a16:creationId xmlns:a16="http://schemas.microsoft.com/office/drawing/2014/main" id="{C6D355FD-FD87-4623-9E02-47A734E2B316}"/>
                </a:ext>
              </a:extLst>
            </p:cNvPr>
            <p:cNvSpPr/>
            <p:nvPr/>
          </p:nvSpPr>
          <p:spPr>
            <a:xfrm>
              <a:off x="7058226" y="6436168"/>
              <a:ext cx="4924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無効</a:t>
              </a:r>
              <a:endParaRPr lang="en-US" altLang="ko-KR" sz="12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9" name="직사각형 27">
              <a:extLst>
                <a:ext uri="{FF2B5EF4-FFF2-40B4-BE49-F238E27FC236}">
                  <a16:creationId xmlns:a16="http://schemas.microsoft.com/office/drawing/2014/main" id="{6E772B4F-0C5A-4BF8-BE46-51FC47683C5D}"/>
                </a:ext>
              </a:extLst>
            </p:cNvPr>
            <p:cNvSpPr/>
            <p:nvPr/>
          </p:nvSpPr>
          <p:spPr>
            <a:xfrm>
              <a:off x="7716496" y="6443129"/>
              <a:ext cx="691215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女性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0" name="직사각형 29">
              <a:extLst>
                <a:ext uri="{FF2B5EF4-FFF2-40B4-BE49-F238E27FC236}">
                  <a16:creationId xmlns:a16="http://schemas.microsoft.com/office/drawing/2014/main" id="{C5CCC85F-27D0-4149-A099-1A2BEF56C81A}"/>
                </a:ext>
              </a:extLst>
            </p:cNvPr>
            <p:cNvSpPr/>
            <p:nvPr/>
          </p:nvSpPr>
          <p:spPr>
            <a:xfrm>
              <a:off x="8927164" y="6434374"/>
              <a:ext cx="1099724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b="1" dirty="0">
                  <a:solidFill>
                    <a:srgbClr val="005A8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外国人</a:t>
              </a:r>
              <a:endParaRPr lang="en-US" altLang="ko-KR" sz="4400" b="1" dirty="0">
                <a:ln w="0"/>
                <a:solidFill>
                  <a:srgbClr val="005A8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1" name="직사각형 28">
              <a:extLst>
                <a:ext uri="{FF2B5EF4-FFF2-40B4-BE49-F238E27FC236}">
                  <a16:creationId xmlns:a16="http://schemas.microsoft.com/office/drawing/2014/main" id="{3E04D28F-D1A4-466B-B224-37BCA5547C06}"/>
                </a:ext>
              </a:extLst>
            </p:cNvPr>
            <p:cNvSpPr/>
            <p:nvPr/>
          </p:nvSpPr>
          <p:spPr>
            <a:xfrm>
              <a:off x="8503271" y="6456648"/>
              <a:ext cx="513281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老人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7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5</a:t>
            </a:r>
            <a:endParaRPr dirty="0"/>
          </a:p>
        </p:txBody>
      </p:sp>
      <p:pic>
        <p:nvPicPr>
          <p:cNvPr id="177" name="Google Shape;177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6489" y="2041726"/>
            <a:ext cx="7265211" cy="374778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7"/>
          <p:cNvSpPr txBox="1"/>
          <p:nvPr/>
        </p:nvSpPr>
        <p:spPr>
          <a:xfrm>
            <a:off x="2411616" y="1427296"/>
            <a:ext cx="5194955" cy="47705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5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季節別</a:t>
            </a:r>
            <a:r>
              <a:rPr lang="ko-KR" altLang="en-US" sz="25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ja-JP" altLang="en-US" sz="25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火災発生の統計</a:t>
            </a:r>
            <a:endParaRPr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A1FD0FB1-B004-45CB-948B-C638C287EF92}"/>
              </a:ext>
            </a:extLst>
          </p:cNvPr>
          <p:cNvSpPr/>
          <p:nvPr/>
        </p:nvSpPr>
        <p:spPr>
          <a:xfrm>
            <a:off x="1613647" y="2707341"/>
            <a:ext cx="233082" cy="322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7EA053E6-4F64-4D73-BD3C-7C92126439B6}"/>
              </a:ext>
            </a:extLst>
          </p:cNvPr>
          <p:cNvSpPr/>
          <p:nvPr/>
        </p:nvSpPr>
        <p:spPr>
          <a:xfrm>
            <a:off x="1559858" y="3358235"/>
            <a:ext cx="233082" cy="322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A8E9E189-9B49-4AFF-A3EB-0FF658050FCF}"/>
              </a:ext>
            </a:extLst>
          </p:cNvPr>
          <p:cNvSpPr/>
          <p:nvPr/>
        </p:nvSpPr>
        <p:spPr>
          <a:xfrm>
            <a:off x="1613647" y="3845392"/>
            <a:ext cx="233082" cy="322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4531E500-D9E5-4A59-8AA2-1FE7E313A06C}"/>
              </a:ext>
            </a:extLst>
          </p:cNvPr>
          <p:cNvSpPr/>
          <p:nvPr/>
        </p:nvSpPr>
        <p:spPr>
          <a:xfrm>
            <a:off x="1649503" y="4487288"/>
            <a:ext cx="233082" cy="322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C116A5D2-CFA5-4112-A7AF-CFD14E78D9BA}"/>
              </a:ext>
            </a:extLst>
          </p:cNvPr>
          <p:cNvSpPr/>
          <p:nvPr/>
        </p:nvSpPr>
        <p:spPr>
          <a:xfrm>
            <a:off x="1586557" y="4439712"/>
            <a:ext cx="287258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5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春</a:t>
            </a:r>
            <a:endParaRPr lang="en-US" altLang="ko-KR" sz="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EDDB95AB-8777-4D6C-9193-13C681640080}"/>
              </a:ext>
            </a:extLst>
          </p:cNvPr>
          <p:cNvSpPr/>
          <p:nvPr/>
        </p:nvSpPr>
        <p:spPr>
          <a:xfrm>
            <a:off x="1550636" y="3844288"/>
            <a:ext cx="377027" cy="3231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15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夏</a:t>
            </a:r>
            <a:endParaRPr lang="en-US" altLang="ko-KR" sz="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14D15068-BF50-4ACF-995A-1758BC3503AB}"/>
              </a:ext>
            </a:extLst>
          </p:cNvPr>
          <p:cNvSpPr/>
          <p:nvPr/>
        </p:nvSpPr>
        <p:spPr>
          <a:xfrm>
            <a:off x="1595521" y="3280325"/>
            <a:ext cx="287258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5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秋</a:t>
            </a:r>
            <a:endParaRPr lang="en-US" altLang="ko-KR" sz="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97C28D18-AEF9-4E7E-B1E0-DE23FF23A274}"/>
              </a:ext>
            </a:extLst>
          </p:cNvPr>
          <p:cNvSpPr/>
          <p:nvPr/>
        </p:nvSpPr>
        <p:spPr>
          <a:xfrm>
            <a:off x="1595521" y="2707093"/>
            <a:ext cx="287258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5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冬</a:t>
            </a:r>
            <a:endParaRPr lang="en-US" altLang="ko-KR" sz="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C6DCFA98-319D-47D6-B23D-2449FFEFF04E}"/>
              </a:ext>
            </a:extLst>
          </p:cNvPr>
          <p:cNvSpPr/>
          <p:nvPr/>
        </p:nvSpPr>
        <p:spPr>
          <a:xfrm>
            <a:off x="5432609" y="5082987"/>
            <a:ext cx="233082" cy="234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E69B8D19-36F2-44A3-BE8C-8A416B2134FF}"/>
              </a:ext>
            </a:extLst>
          </p:cNvPr>
          <p:cNvSpPr/>
          <p:nvPr/>
        </p:nvSpPr>
        <p:spPr>
          <a:xfrm>
            <a:off x="6364939" y="5101217"/>
            <a:ext cx="233082" cy="234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4ABB8D7F-1501-45CA-B0E5-AAA72CFD61FC}"/>
              </a:ext>
            </a:extLst>
          </p:cNvPr>
          <p:cNvSpPr/>
          <p:nvPr/>
        </p:nvSpPr>
        <p:spPr>
          <a:xfrm>
            <a:off x="7204826" y="5082235"/>
            <a:ext cx="233082" cy="234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24AF322A-0A40-46A0-9547-950EBA2781A0}"/>
              </a:ext>
            </a:extLst>
          </p:cNvPr>
          <p:cNvSpPr/>
          <p:nvPr/>
        </p:nvSpPr>
        <p:spPr>
          <a:xfrm>
            <a:off x="8134358" y="5092252"/>
            <a:ext cx="233082" cy="234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BDD75CA5-2382-4C82-91F6-3AF946A6CCC7}"/>
              </a:ext>
            </a:extLst>
          </p:cNvPr>
          <p:cNvSpPr/>
          <p:nvPr/>
        </p:nvSpPr>
        <p:spPr>
          <a:xfrm>
            <a:off x="5519834" y="5030068"/>
            <a:ext cx="377027" cy="3231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15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春</a:t>
            </a:r>
            <a:endParaRPr lang="en-US" altLang="ko-KR" sz="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12023887-0403-4471-9303-D96964CBE218}"/>
              </a:ext>
            </a:extLst>
          </p:cNvPr>
          <p:cNvSpPr/>
          <p:nvPr/>
        </p:nvSpPr>
        <p:spPr>
          <a:xfrm>
            <a:off x="6277229" y="5046974"/>
            <a:ext cx="377027" cy="3231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15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夏</a:t>
            </a:r>
            <a:endParaRPr lang="en-US" altLang="ko-KR" sz="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F0800A74-AF27-48CA-B4BE-D7BFE8DECB09}"/>
              </a:ext>
            </a:extLst>
          </p:cNvPr>
          <p:cNvSpPr/>
          <p:nvPr/>
        </p:nvSpPr>
        <p:spPr>
          <a:xfrm>
            <a:off x="7142239" y="5064904"/>
            <a:ext cx="377027" cy="3231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15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秋</a:t>
            </a:r>
            <a:endParaRPr lang="en-US" altLang="ko-KR" sz="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1C6321DD-EFD1-459C-9019-9648FB40B16E}"/>
              </a:ext>
            </a:extLst>
          </p:cNvPr>
          <p:cNvSpPr/>
          <p:nvPr/>
        </p:nvSpPr>
        <p:spPr>
          <a:xfrm>
            <a:off x="7828863" y="5069803"/>
            <a:ext cx="474810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5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冬</a:t>
            </a:r>
            <a:endParaRPr lang="en-US" altLang="ko-KR" sz="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92FC3A2F-454E-450E-B9C6-F6B0EBD75585}"/>
              </a:ext>
            </a:extLst>
          </p:cNvPr>
          <p:cNvSpPr/>
          <p:nvPr/>
        </p:nvSpPr>
        <p:spPr>
          <a:xfrm>
            <a:off x="1846729" y="5218265"/>
            <a:ext cx="295836" cy="364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CFA37D81-D1B1-4E2F-885B-84B4C75407F5}"/>
              </a:ext>
            </a:extLst>
          </p:cNvPr>
          <p:cNvSpPr/>
          <p:nvPr/>
        </p:nvSpPr>
        <p:spPr>
          <a:xfrm>
            <a:off x="2332540" y="5218265"/>
            <a:ext cx="905284" cy="364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CA4E26FE-0802-4549-976F-656CDE81F6D8}"/>
              </a:ext>
            </a:extLst>
          </p:cNvPr>
          <p:cNvSpPr/>
          <p:nvPr/>
        </p:nvSpPr>
        <p:spPr>
          <a:xfrm>
            <a:off x="3451354" y="5199283"/>
            <a:ext cx="905284" cy="364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F7101561-0019-4857-9126-7D6EEC77BB1D}"/>
              </a:ext>
            </a:extLst>
          </p:cNvPr>
          <p:cNvSpPr/>
          <p:nvPr/>
        </p:nvSpPr>
        <p:spPr>
          <a:xfrm>
            <a:off x="4536553" y="5199283"/>
            <a:ext cx="289251" cy="364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EA52DA26-59E4-44D7-B0A6-761E705355C4}"/>
              </a:ext>
            </a:extLst>
          </p:cNvPr>
          <p:cNvSpPr/>
          <p:nvPr/>
        </p:nvSpPr>
        <p:spPr>
          <a:xfrm>
            <a:off x="5313008" y="5188601"/>
            <a:ext cx="289251" cy="364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6536BCD9-2702-4CF8-A697-161273A49ED3}"/>
              </a:ext>
            </a:extLst>
          </p:cNvPr>
          <p:cNvSpPr/>
          <p:nvPr/>
        </p:nvSpPr>
        <p:spPr>
          <a:xfrm>
            <a:off x="5778995" y="5227883"/>
            <a:ext cx="289251" cy="364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5CA09225-A9D9-4670-B93B-CBB2EB8A858B}"/>
              </a:ext>
            </a:extLst>
          </p:cNvPr>
          <p:cNvSpPr/>
          <p:nvPr/>
        </p:nvSpPr>
        <p:spPr>
          <a:xfrm>
            <a:off x="1761445" y="5214511"/>
            <a:ext cx="385042" cy="2000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altLang="ko-KR" sz="7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ja-JP" altLang="en-US" sz="7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住居</a:t>
            </a:r>
            <a:endParaRPr lang="en-US" altLang="ko-KR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C182E888-71C7-4353-8C6F-8D9BF21346F3}"/>
              </a:ext>
            </a:extLst>
          </p:cNvPr>
          <p:cNvSpPr/>
          <p:nvPr/>
        </p:nvSpPr>
        <p:spPr>
          <a:xfrm>
            <a:off x="1735038" y="5405442"/>
            <a:ext cx="453970" cy="2000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7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非住居</a:t>
            </a:r>
            <a:endParaRPr lang="en-US" altLang="ja-JP" sz="700" dirty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D976193E-E42D-46BA-B95F-78D82AFC2A18}"/>
              </a:ext>
            </a:extLst>
          </p:cNvPr>
          <p:cNvSpPr/>
          <p:nvPr/>
        </p:nvSpPr>
        <p:spPr>
          <a:xfrm>
            <a:off x="2276243" y="5214911"/>
            <a:ext cx="364202" cy="2000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7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車両</a:t>
            </a:r>
            <a:endParaRPr lang="en-US" altLang="ko-KR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922424B4-B309-401F-AAF8-9C1FDD984316}"/>
              </a:ext>
            </a:extLst>
          </p:cNvPr>
          <p:cNvSpPr/>
          <p:nvPr/>
        </p:nvSpPr>
        <p:spPr>
          <a:xfrm>
            <a:off x="2285620" y="5393655"/>
            <a:ext cx="992579" cy="2000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7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危険物、ガス製造所</a:t>
            </a:r>
            <a:endParaRPr lang="en-US" altLang="ko-KR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CF77E4F0-91CC-4C26-AC89-9871A9C329D1}"/>
              </a:ext>
            </a:extLst>
          </p:cNvPr>
          <p:cNvSpPr/>
          <p:nvPr/>
        </p:nvSpPr>
        <p:spPr>
          <a:xfrm>
            <a:off x="3377846" y="5214513"/>
            <a:ext cx="902811" cy="2000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TW" altLang="en-US" sz="7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鉄道、船、飛行機</a:t>
            </a:r>
            <a:endParaRPr lang="en-US" altLang="ko-KR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CA01516F-9BD1-4222-AFAF-63EBB0289DA4}"/>
              </a:ext>
            </a:extLst>
          </p:cNvPr>
          <p:cNvSpPr/>
          <p:nvPr/>
        </p:nvSpPr>
        <p:spPr>
          <a:xfrm>
            <a:off x="3374366" y="5394624"/>
            <a:ext cx="364202" cy="2000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7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森林</a:t>
            </a:r>
            <a:endParaRPr lang="en-US" altLang="ko-KR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3B6ED0D5-2039-4835-9C16-F35487209821}"/>
              </a:ext>
            </a:extLst>
          </p:cNvPr>
          <p:cNvSpPr/>
          <p:nvPr/>
        </p:nvSpPr>
        <p:spPr>
          <a:xfrm>
            <a:off x="4427724" y="5214512"/>
            <a:ext cx="453970" cy="2000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7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その</a:t>
            </a:r>
            <a:r>
              <a:rPr lang="ko-KR" altLang="en-US" sz="7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他</a:t>
            </a:r>
            <a:endParaRPr lang="en-US" altLang="ko-KR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121670BF-1E96-4FDE-B383-19B7EE10564E}"/>
              </a:ext>
            </a:extLst>
          </p:cNvPr>
          <p:cNvSpPr/>
          <p:nvPr/>
        </p:nvSpPr>
        <p:spPr>
          <a:xfrm>
            <a:off x="5234852" y="5357795"/>
            <a:ext cx="453970" cy="2000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ko-KR" altLang="en-US" sz="7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山火事</a:t>
            </a:r>
            <a:endParaRPr lang="en-US" altLang="ko-KR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393EAC1E-8205-4096-A4EF-076FF2FDF451}"/>
              </a:ext>
            </a:extLst>
          </p:cNvPr>
          <p:cNvSpPr/>
          <p:nvPr/>
        </p:nvSpPr>
        <p:spPr>
          <a:xfrm>
            <a:off x="5714759" y="5366760"/>
            <a:ext cx="364203" cy="2000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7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野火</a:t>
            </a:r>
            <a:endParaRPr lang="en-US" altLang="ko-KR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0" name="직사각형 1">
            <a:extLst>
              <a:ext uri="{FF2B5EF4-FFF2-40B4-BE49-F238E27FC236}">
                <a16:creationId xmlns:a16="http://schemas.microsoft.com/office/drawing/2014/main" id="{15A45431-27FE-4AE5-BEA9-D188EB20A86F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</a:endParaRPr>
          </a:p>
        </p:txBody>
      </p:sp>
      <p:pic>
        <p:nvPicPr>
          <p:cNvPr id="51" name="그림 12">
            <a:extLst>
              <a:ext uri="{FF2B5EF4-FFF2-40B4-BE49-F238E27FC236}">
                <a16:creationId xmlns:a16="http://schemas.microsoft.com/office/drawing/2014/main" id="{954A1153-B165-4B69-B537-BAD448B717F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52" name="그림 51">
            <a:extLst>
              <a:ext uri="{FF2B5EF4-FFF2-40B4-BE49-F238E27FC236}">
                <a16:creationId xmlns:a16="http://schemas.microsoft.com/office/drawing/2014/main" id="{ABCCBA66-C9DE-479B-BF06-863BC8B684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53" name="Google Shape;141;p16">
            <a:extLst>
              <a:ext uri="{FF2B5EF4-FFF2-40B4-BE49-F238E27FC236}">
                <a16:creationId xmlns:a16="http://schemas.microsoft.com/office/drawing/2014/main" id="{65CB39E5-5E82-4C3F-949B-5A9E93E6CD3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직사각형 4"/>
          <p:cNvSpPr/>
          <p:nvPr/>
        </p:nvSpPr>
        <p:spPr>
          <a:xfrm>
            <a:off x="1381961" y="1964300"/>
            <a:ext cx="3711725" cy="3316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b="1" dirty="0">
                <a:solidFill>
                  <a:schemeClr val="tx1"/>
                </a:solidFill>
                <a:latin typeface="+mj-ea"/>
                <a:ea typeface="+mj-ea"/>
              </a:rPr>
              <a:t>季節や場所ごとの火災件数</a:t>
            </a:r>
            <a:endParaRPr lang="ko-KR" altLang="en-US" sz="1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58" name="직사각형 57"/>
          <p:cNvSpPr/>
          <p:nvPr/>
        </p:nvSpPr>
        <p:spPr>
          <a:xfrm>
            <a:off x="4949824" y="1964300"/>
            <a:ext cx="3711725" cy="3316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b="1" dirty="0">
                <a:solidFill>
                  <a:schemeClr val="tx1"/>
                </a:solidFill>
                <a:latin typeface="+mj-ea"/>
                <a:ea typeface="+mj-ea"/>
              </a:rPr>
              <a:t>季節ごとの山火事の件数比較</a:t>
            </a:r>
            <a:endParaRPr lang="ko-KR" altLang="en-US" sz="1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59" name="Google Shape;161;p16">
            <a:extLst>
              <a:ext uri="{FF2B5EF4-FFF2-40B4-BE49-F238E27FC236}">
                <a16:creationId xmlns:a16="http://schemas.microsoft.com/office/drawing/2014/main" id="{E75491B5-13D3-49D4-A777-2CE964BBDB20}"/>
              </a:ext>
            </a:extLst>
          </p:cNvPr>
          <p:cNvSpPr/>
          <p:nvPr/>
        </p:nvSpPr>
        <p:spPr>
          <a:xfrm>
            <a:off x="396750" y="238517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>
                <a:solidFill>
                  <a:schemeClr val="l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1</a:t>
            </a:r>
            <a:endParaRPr sz="2600" b="1" i="0" u="none" strike="noStrike" cap="none" dirty="0">
              <a:solidFill>
                <a:schemeClr val="lt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60" name="Google Shape;162;p16">
            <a:extLst>
              <a:ext uri="{FF2B5EF4-FFF2-40B4-BE49-F238E27FC236}">
                <a16:creationId xmlns:a16="http://schemas.microsoft.com/office/drawing/2014/main" id="{55FE1314-21F1-4278-8A1E-318E1F913A88}"/>
              </a:ext>
            </a:extLst>
          </p:cNvPr>
          <p:cNvSpPr/>
          <p:nvPr/>
        </p:nvSpPr>
        <p:spPr>
          <a:xfrm>
            <a:off x="1022051" y="222911"/>
            <a:ext cx="61882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700" b="1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冬の火災を防ぐ</a:t>
            </a:r>
            <a:endParaRPr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61" name="Group 57">
            <a:extLst>
              <a:ext uri="{FF2B5EF4-FFF2-40B4-BE49-F238E27FC236}">
                <a16:creationId xmlns:a16="http://schemas.microsoft.com/office/drawing/2014/main" id="{1F79E218-98CA-4035-BAA1-5E2487F70E48}"/>
              </a:ext>
            </a:extLst>
          </p:cNvPr>
          <p:cNvGrpSpPr/>
          <p:nvPr/>
        </p:nvGrpSpPr>
        <p:grpSpPr>
          <a:xfrm>
            <a:off x="7024601" y="5763961"/>
            <a:ext cx="2984544" cy="1020490"/>
            <a:chOff x="7042344" y="5721661"/>
            <a:chExt cx="2984544" cy="1020490"/>
          </a:xfrm>
        </p:grpSpPr>
        <p:pic>
          <p:nvPicPr>
            <p:cNvPr id="62" name="Google Shape;132;p15">
              <a:extLst>
                <a:ext uri="{FF2B5EF4-FFF2-40B4-BE49-F238E27FC236}">
                  <a16:creationId xmlns:a16="http://schemas.microsoft.com/office/drawing/2014/main" id="{6F3E1304-5CDC-4634-A873-58107C8F2243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b="21294"/>
            <a:stretch/>
          </p:blipFill>
          <p:spPr>
            <a:xfrm>
              <a:off x="7042344" y="5810693"/>
              <a:ext cx="580865" cy="6434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oogle Shape;131;p15">
              <a:extLst>
                <a:ext uri="{FF2B5EF4-FFF2-40B4-BE49-F238E27FC236}">
                  <a16:creationId xmlns:a16="http://schemas.microsoft.com/office/drawing/2014/main" id="{79824D2D-E402-48CD-B121-482261E6CB82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l="4919" r="-4919" b="20608"/>
            <a:stretch/>
          </p:blipFill>
          <p:spPr>
            <a:xfrm>
              <a:off x="7773778" y="5825451"/>
              <a:ext cx="563385" cy="6490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Google Shape;133;p15">
              <a:extLst>
                <a:ext uri="{FF2B5EF4-FFF2-40B4-BE49-F238E27FC236}">
                  <a16:creationId xmlns:a16="http://schemas.microsoft.com/office/drawing/2014/main" id="{FAE33A2B-87A5-4302-8768-F354393CB50E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t="1" b="20238"/>
            <a:stretch/>
          </p:blipFill>
          <p:spPr>
            <a:xfrm>
              <a:off x="8441214" y="5827946"/>
              <a:ext cx="581148" cy="6552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134;p15">
              <a:extLst>
                <a:ext uri="{FF2B5EF4-FFF2-40B4-BE49-F238E27FC236}">
                  <a16:creationId xmlns:a16="http://schemas.microsoft.com/office/drawing/2014/main" id="{0EED4D07-E360-4BA6-9872-79E2E578FBF2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 b="23117"/>
            <a:stretch/>
          </p:blipFill>
          <p:spPr>
            <a:xfrm>
              <a:off x="9166473" y="5721661"/>
              <a:ext cx="633542" cy="741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" name="Rectangle 62">
              <a:extLst>
                <a:ext uri="{FF2B5EF4-FFF2-40B4-BE49-F238E27FC236}">
                  <a16:creationId xmlns:a16="http://schemas.microsoft.com/office/drawing/2014/main" id="{A18A1BD9-98F0-4024-868C-0E179FE59141}"/>
                </a:ext>
              </a:extLst>
            </p:cNvPr>
            <p:cNvSpPr/>
            <p:nvPr/>
          </p:nvSpPr>
          <p:spPr>
            <a:xfrm>
              <a:off x="7058226" y="6436168"/>
              <a:ext cx="4924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無効</a:t>
              </a:r>
              <a:endParaRPr lang="en-US" altLang="ko-KR" sz="12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67" name="직사각형 27">
              <a:extLst>
                <a:ext uri="{FF2B5EF4-FFF2-40B4-BE49-F238E27FC236}">
                  <a16:creationId xmlns:a16="http://schemas.microsoft.com/office/drawing/2014/main" id="{E9FB505B-BACA-4682-9565-B114C5E2BEBF}"/>
                </a:ext>
              </a:extLst>
            </p:cNvPr>
            <p:cNvSpPr/>
            <p:nvPr/>
          </p:nvSpPr>
          <p:spPr>
            <a:xfrm>
              <a:off x="7716496" y="6443129"/>
              <a:ext cx="691215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女性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68" name="직사각형 29">
              <a:extLst>
                <a:ext uri="{FF2B5EF4-FFF2-40B4-BE49-F238E27FC236}">
                  <a16:creationId xmlns:a16="http://schemas.microsoft.com/office/drawing/2014/main" id="{8E56EC64-2C45-4CEA-B274-3C2F9AB1DA23}"/>
                </a:ext>
              </a:extLst>
            </p:cNvPr>
            <p:cNvSpPr/>
            <p:nvPr/>
          </p:nvSpPr>
          <p:spPr>
            <a:xfrm>
              <a:off x="8927164" y="6434374"/>
              <a:ext cx="1099724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b="1" dirty="0">
                  <a:solidFill>
                    <a:srgbClr val="005A8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外国人</a:t>
              </a:r>
              <a:endParaRPr lang="en-US" altLang="ko-KR" sz="4400" b="1" dirty="0">
                <a:ln w="0"/>
                <a:solidFill>
                  <a:srgbClr val="005A8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69" name="직사각형 28">
              <a:extLst>
                <a:ext uri="{FF2B5EF4-FFF2-40B4-BE49-F238E27FC236}">
                  <a16:creationId xmlns:a16="http://schemas.microsoft.com/office/drawing/2014/main" id="{52633C9C-FA3E-427D-B56E-18171264A595}"/>
                </a:ext>
              </a:extLst>
            </p:cNvPr>
            <p:cNvSpPr/>
            <p:nvPr/>
          </p:nvSpPr>
          <p:spPr>
            <a:xfrm>
              <a:off x="8503271" y="6456648"/>
              <a:ext cx="513281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老人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179" name="Google Shape;179;p17"/>
          <p:cNvSpPr/>
          <p:nvPr/>
        </p:nvSpPr>
        <p:spPr>
          <a:xfrm>
            <a:off x="1564402" y="5877092"/>
            <a:ext cx="666233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200" b="1" i="0" u="none" strike="noStrike" cap="none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rPr>
              <a:t>全国消防データシステム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rPr>
              <a:t>(</a:t>
            </a:r>
            <a:r>
              <a:rPr lang="en-US" sz="1200" b="0" i="0" u="sng" strike="noStrike" cap="none" dirty="0">
                <a:solidFill>
                  <a:schemeClr val="hlin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  <a:hlinkClick r:id="rId11"/>
              </a:rPr>
              <a:t>www.firedata.go.kr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rPr>
              <a:t>), </a:t>
            </a:r>
            <a:r>
              <a:rPr lang="zh-TW" altLang="en-US" sz="1200" b="1" i="0" u="none" strike="noStrike" cap="none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rPr>
              <a:t>季節</a:t>
            </a:r>
            <a:r>
              <a:rPr lang="ja-JP" altLang="en-US" sz="1200" b="1" i="0" u="none" strike="noStrike" cap="none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rPr>
              <a:t>別</a:t>
            </a:r>
            <a:r>
              <a:rPr lang="zh-TW" altLang="en-US" sz="1200" b="1" i="0" u="none" strike="noStrike" cap="none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rPr>
              <a:t>火災統計</a:t>
            </a:r>
            <a:endParaRPr sz="1200" b="1" i="0" u="none" strike="noStrike" cap="none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5168"/>
            <a:ext cx="9897192" cy="690063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8"/>
          <p:cNvSpPr/>
          <p:nvPr/>
        </p:nvSpPr>
        <p:spPr>
          <a:xfrm>
            <a:off x="4930804" y="1889179"/>
            <a:ext cx="4711800" cy="13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ja-JP" altLang="en-US" sz="18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冬になると暖房設備の需要が高まり、</a:t>
            </a:r>
            <a:endParaRPr lang="en-US" altLang="ja-JP" sz="1800" b="1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pPr lvl="0">
              <a:lnSpc>
                <a:spcPct val="150000"/>
              </a:lnSpc>
            </a:pPr>
            <a:r>
              <a:rPr lang="ja-JP" altLang="en-US" sz="18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火災の原因にもなる</a:t>
            </a:r>
            <a:endParaRPr sz="1800" b="1" i="0" u="none" strike="noStrike" cap="none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pic>
        <p:nvPicPr>
          <p:cNvPr id="186" name="Google Shape;186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99834" y="1522915"/>
            <a:ext cx="3033572" cy="21254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3" name="Google Shape;193;p18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6</a:t>
            </a:r>
            <a:endParaRPr dirty="0"/>
          </a:p>
        </p:txBody>
      </p:sp>
      <p:sp>
        <p:nvSpPr>
          <p:cNvPr id="196" name="Google Shape;196;p18"/>
          <p:cNvSpPr/>
          <p:nvPr/>
        </p:nvSpPr>
        <p:spPr>
          <a:xfrm>
            <a:off x="4928210" y="3792093"/>
            <a:ext cx="4711917" cy="202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endParaRPr lang="ja-JP" altLang="en-US" sz="1800" b="1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pPr lvl="0">
              <a:lnSpc>
                <a:spcPct val="150000"/>
              </a:lnSpc>
            </a:pPr>
            <a:r>
              <a:rPr lang="ja-JP" altLang="en-US" sz="18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取り扱い説明書を良く読み、</a:t>
            </a:r>
            <a:endParaRPr lang="en-US" altLang="ja-JP" sz="1800" b="1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pPr lvl="0">
              <a:lnSpc>
                <a:spcPct val="150000"/>
              </a:lnSpc>
            </a:pPr>
            <a:r>
              <a:rPr lang="ja-JP" altLang="en-US" sz="18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暖房器具を安全に使用する習慣が大切</a:t>
            </a:r>
            <a:endParaRPr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97" name="Google Shape;197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9471" y="3914619"/>
            <a:ext cx="3043935" cy="23525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직사각형 1">
            <a:extLst>
              <a:ext uri="{FF2B5EF4-FFF2-40B4-BE49-F238E27FC236}">
                <a16:creationId xmlns:a16="http://schemas.microsoft.com/office/drawing/2014/main" id="{0DAD90C3-14FD-4264-9C20-A8947E2B2929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</a:endParaRPr>
          </a:p>
        </p:txBody>
      </p:sp>
      <p:pic>
        <p:nvPicPr>
          <p:cNvPr id="17" name="그림 12">
            <a:extLst>
              <a:ext uri="{FF2B5EF4-FFF2-40B4-BE49-F238E27FC236}">
                <a16:creationId xmlns:a16="http://schemas.microsoft.com/office/drawing/2014/main" id="{215DB4EE-78A6-4F51-9EE7-59F511E0BC8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7263F510-28DC-448D-A57D-DC2BDCD65AE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19" name="Google Shape;141;p16">
            <a:extLst>
              <a:ext uri="{FF2B5EF4-FFF2-40B4-BE49-F238E27FC236}">
                <a16:creationId xmlns:a16="http://schemas.microsoft.com/office/drawing/2014/main" id="{BF18D780-4EEE-4480-B78D-588881CBBE3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161;p16">
            <a:extLst>
              <a:ext uri="{FF2B5EF4-FFF2-40B4-BE49-F238E27FC236}">
                <a16:creationId xmlns:a16="http://schemas.microsoft.com/office/drawing/2014/main" id="{C2AAABBA-B3C6-41D8-B118-5FECD280C6A3}"/>
              </a:ext>
            </a:extLst>
          </p:cNvPr>
          <p:cNvSpPr/>
          <p:nvPr/>
        </p:nvSpPr>
        <p:spPr>
          <a:xfrm>
            <a:off x="396750" y="238517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>
                <a:solidFill>
                  <a:schemeClr val="l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1</a:t>
            </a:r>
            <a:endParaRPr sz="2600" b="1" i="0" u="none" strike="noStrike" cap="none" dirty="0">
              <a:solidFill>
                <a:schemeClr val="lt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25" name="Google Shape;162;p16">
            <a:extLst>
              <a:ext uri="{FF2B5EF4-FFF2-40B4-BE49-F238E27FC236}">
                <a16:creationId xmlns:a16="http://schemas.microsoft.com/office/drawing/2014/main" id="{EE9CC9F1-FCE4-4CBD-BE01-6CBB3C3DA537}"/>
              </a:ext>
            </a:extLst>
          </p:cNvPr>
          <p:cNvSpPr/>
          <p:nvPr/>
        </p:nvSpPr>
        <p:spPr>
          <a:xfrm>
            <a:off x="1022051" y="222911"/>
            <a:ext cx="61882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700" b="1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冬の火災を防ぐ</a:t>
            </a:r>
            <a:endParaRPr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26" name="Group 57">
            <a:extLst>
              <a:ext uri="{FF2B5EF4-FFF2-40B4-BE49-F238E27FC236}">
                <a16:creationId xmlns:a16="http://schemas.microsoft.com/office/drawing/2014/main" id="{A8CDE74B-CE65-4EDA-8E51-1B057E06C710}"/>
              </a:ext>
            </a:extLst>
          </p:cNvPr>
          <p:cNvGrpSpPr/>
          <p:nvPr/>
        </p:nvGrpSpPr>
        <p:grpSpPr>
          <a:xfrm>
            <a:off x="7024601" y="5763961"/>
            <a:ext cx="2984544" cy="1020490"/>
            <a:chOff x="7042344" y="5721661"/>
            <a:chExt cx="2984544" cy="1020490"/>
          </a:xfrm>
        </p:grpSpPr>
        <p:pic>
          <p:nvPicPr>
            <p:cNvPr id="27" name="Google Shape;132;p15">
              <a:extLst>
                <a:ext uri="{FF2B5EF4-FFF2-40B4-BE49-F238E27FC236}">
                  <a16:creationId xmlns:a16="http://schemas.microsoft.com/office/drawing/2014/main" id="{04FD5424-9053-4A54-A21C-533319E53172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b="21294"/>
            <a:stretch/>
          </p:blipFill>
          <p:spPr>
            <a:xfrm>
              <a:off x="7042344" y="5810693"/>
              <a:ext cx="580865" cy="6434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131;p15">
              <a:extLst>
                <a:ext uri="{FF2B5EF4-FFF2-40B4-BE49-F238E27FC236}">
                  <a16:creationId xmlns:a16="http://schemas.microsoft.com/office/drawing/2014/main" id="{6D7D5C2C-5A83-41B7-ABD6-48E977EC12BC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l="4919" r="-4919" b="20608"/>
            <a:stretch/>
          </p:blipFill>
          <p:spPr>
            <a:xfrm>
              <a:off x="7773778" y="5825451"/>
              <a:ext cx="563385" cy="6490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133;p15">
              <a:extLst>
                <a:ext uri="{FF2B5EF4-FFF2-40B4-BE49-F238E27FC236}">
                  <a16:creationId xmlns:a16="http://schemas.microsoft.com/office/drawing/2014/main" id="{216CC955-4F9A-4454-B0B3-7E49D9842F47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 t="1" b="20238"/>
            <a:stretch/>
          </p:blipFill>
          <p:spPr>
            <a:xfrm>
              <a:off x="8441214" y="5827946"/>
              <a:ext cx="581148" cy="6552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134;p15">
              <a:extLst>
                <a:ext uri="{FF2B5EF4-FFF2-40B4-BE49-F238E27FC236}">
                  <a16:creationId xmlns:a16="http://schemas.microsoft.com/office/drawing/2014/main" id="{7C66CCDB-C961-4193-B771-495D99D51315}"/>
                </a:ext>
              </a:extLst>
            </p:cNvPr>
            <p:cNvPicPr preferRelativeResize="0"/>
            <p:nvPr/>
          </p:nvPicPr>
          <p:blipFill rotWithShape="1">
            <a:blip r:embed="rId11">
              <a:alphaModFix/>
            </a:blip>
            <a:srcRect b="23117"/>
            <a:stretch/>
          </p:blipFill>
          <p:spPr>
            <a:xfrm>
              <a:off x="9166473" y="5721661"/>
              <a:ext cx="633542" cy="741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A36F0761-4C13-4C70-AEB6-F12F355134BF}"/>
                </a:ext>
              </a:extLst>
            </p:cNvPr>
            <p:cNvSpPr/>
            <p:nvPr/>
          </p:nvSpPr>
          <p:spPr>
            <a:xfrm>
              <a:off x="7058226" y="6436168"/>
              <a:ext cx="4924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無効</a:t>
              </a:r>
              <a:endParaRPr lang="en-US" altLang="ko-KR" sz="12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2" name="직사각형 27">
              <a:extLst>
                <a:ext uri="{FF2B5EF4-FFF2-40B4-BE49-F238E27FC236}">
                  <a16:creationId xmlns:a16="http://schemas.microsoft.com/office/drawing/2014/main" id="{9B6A0F3A-43CB-44A7-A05F-12E9DDE537A4}"/>
                </a:ext>
              </a:extLst>
            </p:cNvPr>
            <p:cNvSpPr/>
            <p:nvPr/>
          </p:nvSpPr>
          <p:spPr>
            <a:xfrm>
              <a:off x="7716496" y="6443129"/>
              <a:ext cx="691215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女性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3" name="직사각형 29">
              <a:extLst>
                <a:ext uri="{FF2B5EF4-FFF2-40B4-BE49-F238E27FC236}">
                  <a16:creationId xmlns:a16="http://schemas.microsoft.com/office/drawing/2014/main" id="{5294FDBA-2535-46EA-8A3C-12477E092139}"/>
                </a:ext>
              </a:extLst>
            </p:cNvPr>
            <p:cNvSpPr/>
            <p:nvPr/>
          </p:nvSpPr>
          <p:spPr>
            <a:xfrm>
              <a:off x="8927164" y="6434374"/>
              <a:ext cx="1099724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b="1" dirty="0">
                  <a:solidFill>
                    <a:srgbClr val="005A8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外国人</a:t>
              </a:r>
              <a:endParaRPr lang="en-US" altLang="ko-KR" sz="4400" b="1" dirty="0">
                <a:ln w="0"/>
                <a:solidFill>
                  <a:srgbClr val="005A8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4" name="직사각형 28">
              <a:extLst>
                <a:ext uri="{FF2B5EF4-FFF2-40B4-BE49-F238E27FC236}">
                  <a16:creationId xmlns:a16="http://schemas.microsoft.com/office/drawing/2014/main" id="{A1D93B11-398F-4236-82ED-D7D45FE9FD82}"/>
                </a:ext>
              </a:extLst>
            </p:cNvPr>
            <p:cNvSpPr/>
            <p:nvPr/>
          </p:nvSpPr>
          <p:spPr>
            <a:xfrm>
              <a:off x="8503271" y="6456648"/>
              <a:ext cx="513281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老人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23" name="다이아몬드 22">
            <a:extLst>
              <a:ext uri="{FF2B5EF4-FFF2-40B4-BE49-F238E27FC236}">
                <a16:creationId xmlns:a16="http://schemas.microsoft.com/office/drawing/2014/main" id="{1A36C46C-59FF-42B9-844B-976D88B4BCAD}"/>
              </a:ext>
            </a:extLst>
          </p:cNvPr>
          <p:cNvSpPr/>
          <p:nvPr/>
        </p:nvSpPr>
        <p:spPr>
          <a:xfrm>
            <a:off x="4662307" y="4347813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다이아몬드 34">
            <a:extLst>
              <a:ext uri="{FF2B5EF4-FFF2-40B4-BE49-F238E27FC236}">
                <a16:creationId xmlns:a16="http://schemas.microsoft.com/office/drawing/2014/main" id="{1A36C46C-59FF-42B9-844B-976D88B4BCAD}"/>
              </a:ext>
            </a:extLst>
          </p:cNvPr>
          <p:cNvSpPr/>
          <p:nvPr/>
        </p:nvSpPr>
        <p:spPr>
          <a:xfrm>
            <a:off x="4667548" y="2061855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 spd="med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9" descr="화면 캡처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950974" y="1852119"/>
            <a:ext cx="2681521" cy="252124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04" name="Google Shape;204;p19" descr="화면 캡처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06644" y="1852118"/>
            <a:ext cx="2687683" cy="252124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05" name="Google Shape;205;p19"/>
          <p:cNvSpPr/>
          <p:nvPr/>
        </p:nvSpPr>
        <p:spPr>
          <a:xfrm>
            <a:off x="4010906" y="3006969"/>
            <a:ext cx="2211286" cy="64278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5D83E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chemeClr val="lt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206" name="Google Shape;206;p19"/>
          <p:cNvSpPr txBox="1"/>
          <p:nvPr/>
        </p:nvSpPr>
        <p:spPr>
          <a:xfrm>
            <a:off x="4259124" y="3184483"/>
            <a:ext cx="1777573" cy="25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16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1</a:t>
            </a:r>
            <a:r>
              <a:rPr lang="ja-JP" altLang="en-US" sz="16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メートル以上</a:t>
            </a:r>
            <a:endParaRPr sz="1600" b="1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207" name="Google Shape;207;p19"/>
          <p:cNvSpPr/>
          <p:nvPr/>
        </p:nvSpPr>
        <p:spPr>
          <a:xfrm>
            <a:off x="1022051" y="4565534"/>
            <a:ext cx="7556464" cy="1128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ja-JP" altLang="en-US" sz="24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ヒーターと可燃物を</a:t>
            </a:r>
            <a:r>
              <a:rPr lang="en-US" altLang="ja-JP" sz="24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1</a:t>
            </a:r>
            <a:r>
              <a:rPr lang="ja-JP" altLang="en-US" sz="24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メートル以上</a:t>
            </a:r>
            <a:endParaRPr lang="en-US" altLang="ja-JP" sz="2400" b="1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pPr lvl="0" algn="ctr">
              <a:lnSpc>
                <a:spcPct val="150000"/>
              </a:lnSpc>
            </a:pPr>
            <a:r>
              <a:rPr lang="ja-JP" altLang="en-US" sz="24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離しましょう</a:t>
            </a:r>
            <a:endParaRPr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4" name="Google Shape;214;p19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7</a:t>
            </a:r>
            <a:endParaRPr dirty="0"/>
          </a:p>
        </p:txBody>
      </p:sp>
      <p:sp>
        <p:nvSpPr>
          <p:cNvPr id="17" name="직사각형 1">
            <a:extLst>
              <a:ext uri="{FF2B5EF4-FFF2-40B4-BE49-F238E27FC236}">
                <a16:creationId xmlns:a16="http://schemas.microsoft.com/office/drawing/2014/main" id="{9AC5440B-6BC4-43B6-B38A-7A664BDC8944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</a:endParaRPr>
          </a:p>
        </p:txBody>
      </p:sp>
      <p:pic>
        <p:nvPicPr>
          <p:cNvPr id="18" name="그림 12">
            <a:extLst>
              <a:ext uri="{FF2B5EF4-FFF2-40B4-BE49-F238E27FC236}">
                <a16:creationId xmlns:a16="http://schemas.microsoft.com/office/drawing/2014/main" id="{F9765357-39AB-42D5-A9CE-A59A09F4581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81BF9617-B2C6-4B25-BD76-07AA5178ED0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20" name="Google Shape;141;p16">
            <a:extLst>
              <a:ext uri="{FF2B5EF4-FFF2-40B4-BE49-F238E27FC236}">
                <a16:creationId xmlns:a16="http://schemas.microsoft.com/office/drawing/2014/main" id="{D4363389-FD0A-421E-A264-FE73B47BE3D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161;p16">
            <a:extLst>
              <a:ext uri="{FF2B5EF4-FFF2-40B4-BE49-F238E27FC236}">
                <a16:creationId xmlns:a16="http://schemas.microsoft.com/office/drawing/2014/main" id="{204DC850-5CBF-4C42-AB88-BC088323D276}"/>
              </a:ext>
            </a:extLst>
          </p:cNvPr>
          <p:cNvSpPr/>
          <p:nvPr/>
        </p:nvSpPr>
        <p:spPr>
          <a:xfrm>
            <a:off x="396750" y="238517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>
                <a:solidFill>
                  <a:schemeClr val="l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1</a:t>
            </a:r>
            <a:endParaRPr sz="2600" b="1" i="0" u="none" strike="noStrike" cap="none" dirty="0">
              <a:solidFill>
                <a:schemeClr val="lt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26" name="Google Shape;162;p16">
            <a:extLst>
              <a:ext uri="{FF2B5EF4-FFF2-40B4-BE49-F238E27FC236}">
                <a16:creationId xmlns:a16="http://schemas.microsoft.com/office/drawing/2014/main" id="{7C1DD4B8-AA07-4E11-B98C-2A0C9975A8FE}"/>
              </a:ext>
            </a:extLst>
          </p:cNvPr>
          <p:cNvSpPr/>
          <p:nvPr/>
        </p:nvSpPr>
        <p:spPr>
          <a:xfrm>
            <a:off x="1022051" y="222911"/>
            <a:ext cx="61882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700" b="1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冬の火災を防ぐ</a:t>
            </a:r>
            <a:endParaRPr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27" name="Group 57">
            <a:extLst>
              <a:ext uri="{FF2B5EF4-FFF2-40B4-BE49-F238E27FC236}">
                <a16:creationId xmlns:a16="http://schemas.microsoft.com/office/drawing/2014/main" id="{E4E8C08C-02DA-4D7D-A69D-61C476D8C931}"/>
              </a:ext>
            </a:extLst>
          </p:cNvPr>
          <p:cNvGrpSpPr/>
          <p:nvPr/>
        </p:nvGrpSpPr>
        <p:grpSpPr>
          <a:xfrm>
            <a:off x="7024601" y="5763961"/>
            <a:ext cx="2984544" cy="1020490"/>
            <a:chOff x="7042344" y="5721661"/>
            <a:chExt cx="2984544" cy="1020490"/>
          </a:xfrm>
        </p:grpSpPr>
        <p:pic>
          <p:nvPicPr>
            <p:cNvPr id="28" name="Google Shape;132;p15">
              <a:extLst>
                <a:ext uri="{FF2B5EF4-FFF2-40B4-BE49-F238E27FC236}">
                  <a16:creationId xmlns:a16="http://schemas.microsoft.com/office/drawing/2014/main" id="{A6B78C6C-C77F-442F-9DBC-5241A58E3F9D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b="21294"/>
            <a:stretch/>
          </p:blipFill>
          <p:spPr>
            <a:xfrm>
              <a:off x="7042344" y="5810693"/>
              <a:ext cx="580865" cy="6434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131;p15">
              <a:extLst>
                <a:ext uri="{FF2B5EF4-FFF2-40B4-BE49-F238E27FC236}">
                  <a16:creationId xmlns:a16="http://schemas.microsoft.com/office/drawing/2014/main" id="{3FF01BE3-E217-462D-B0DC-E9E240681F53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l="4919" r="-4919" b="20608"/>
            <a:stretch/>
          </p:blipFill>
          <p:spPr>
            <a:xfrm>
              <a:off x="7773778" y="5825451"/>
              <a:ext cx="563385" cy="6490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133;p15">
              <a:extLst>
                <a:ext uri="{FF2B5EF4-FFF2-40B4-BE49-F238E27FC236}">
                  <a16:creationId xmlns:a16="http://schemas.microsoft.com/office/drawing/2014/main" id="{D209BC92-2020-458C-9764-839C47194F19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 t="1" b="20238"/>
            <a:stretch/>
          </p:blipFill>
          <p:spPr>
            <a:xfrm>
              <a:off x="8441214" y="5827946"/>
              <a:ext cx="581148" cy="6552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Google Shape;134;p15">
              <a:extLst>
                <a:ext uri="{FF2B5EF4-FFF2-40B4-BE49-F238E27FC236}">
                  <a16:creationId xmlns:a16="http://schemas.microsoft.com/office/drawing/2014/main" id="{FEE76B36-7B31-4B3D-860C-F8692074D5D8}"/>
                </a:ext>
              </a:extLst>
            </p:cNvPr>
            <p:cNvPicPr preferRelativeResize="0"/>
            <p:nvPr/>
          </p:nvPicPr>
          <p:blipFill rotWithShape="1">
            <a:blip r:embed="rId11">
              <a:alphaModFix/>
            </a:blip>
            <a:srcRect b="23117"/>
            <a:stretch/>
          </p:blipFill>
          <p:spPr>
            <a:xfrm>
              <a:off x="9166473" y="5721661"/>
              <a:ext cx="633542" cy="741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" name="Rectangle 62">
              <a:extLst>
                <a:ext uri="{FF2B5EF4-FFF2-40B4-BE49-F238E27FC236}">
                  <a16:creationId xmlns:a16="http://schemas.microsoft.com/office/drawing/2014/main" id="{D6CEC184-5AA3-4391-BDE7-1E33DF093190}"/>
                </a:ext>
              </a:extLst>
            </p:cNvPr>
            <p:cNvSpPr/>
            <p:nvPr/>
          </p:nvSpPr>
          <p:spPr>
            <a:xfrm>
              <a:off x="7058226" y="6436168"/>
              <a:ext cx="4924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無効</a:t>
              </a:r>
              <a:endParaRPr lang="en-US" altLang="ko-KR" sz="12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3" name="직사각형 27">
              <a:extLst>
                <a:ext uri="{FF2B5EF4-FFF2-40B4-BE49-F238E27FC236}">
                  <a16:creationId xmlns:a16="http://schemas.microsoft.com/office/drawing/2014/main" id="{E00E91E0-0D83-4651-8F18-A379AA96F829}"/>
                </a:ext>
              </a:extLst>
            </p:cNvPr>
            <p:cNvSpPr/>
            <p:nvPr/>
          </p:nvSpPr>
          <p:spPr>
            <a:xfrm>
              <a:off x="7716496" y="6443129"/>
              <a:ext cx="691215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女性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4" name="직사각형 29">
              <a:extLst>
                <a:ext uri="{FF2B5EF4-FFF2-40B4-BE49-F238E27FC236}">
                  <a16:creationId xmlns:a16="http://schemas.microsoft.com/office/drawing/2014/main" id="{1BC3D96E-E5EC-4F97-9A96-FB61F614E1A2}"/>
                </a:ext>
              </a:extLst>
            </p:cNvPr>
            <p:cNvSpPr/>
            <p:nvPr/>
          </p:nvSpPr>
          <p:spPr>
            <a:xfrm>
              <a:off x="8927164" y="6434374"/>
              <a:ext cx="1099724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b="1" dirty="0">
                  <a:solidFill>
                    <a:srgbClr val="005A8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外国人</a:t>
              </a:r>
              <a:endParaRPr lang="en-US" altLang="ko-KR" sz="4400" b="1" dirty="0">
                <a:ln w="0"/>
                <a:solidFill>
                  <a:srgbClr val="005A8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5" name="직사각형 28">
              <a:extLst>
                <a:ext uri="{FF2B5EF4-FFF2-40B4-BE49-F238E27FC236}">
                  <a16:creationId xmlns:a16="http://schemas.microsoft.com/office/drawing/2014/main" id="{410A1130-2B8B-45B7-B60A-45598B06E81D}"/>
                </a:ext>
              </a:extLst>
            </p:cNvPr>
            <p:cNvSpPr/>
            <p:nvPr/>
          </p:nvSpPr>
          <p:spPr>
            <a:xfrm>
              <a:off x="8503271" y="6456648"/>
              <a:ext cx="513281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老人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24" name="다이아몬드 23">
            <a:extLst>
              <a:ext uri="{FF2B5EF4-FFF2-40B4-BE49-F238E27FC236}">
                <a16:creationId xmlns:a16="http://schemas.microsoft.com/office/drawing/2014/main" id="{1A36C46C-59FF-42B9-844B-976D88B4BCAD}"/>
              </a:ext>
            </a:extLst>
          </p:cNvPr>
          <p:cNvSpPr/>
          <p:nvPr/>
        </p:nvSpPr>
        <p:spPr>
          <a:xfrm>
            <a:off x="2195055" y="4830589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 spd="med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66412" y="1721429"/>
            <a:ext cx="3456462" cy="2040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3" name="Google Shape;223;p20"/>
          <p:cNvSpPr/>
          <p:nvPr/>
        </p:nvSpPr>
        <p:spPr>
          <a:xfrm>
            <a:off x="5148841" y="2111095"/>
            <a:ext cx="494982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ja-JP" altLang="en-US" sz="20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多くの電気器具をコンセントに</a:t>
            </a:r>
            <a:endParaRPr lang="en-US" altLang="ja-JP" sz="2000" b="1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pPr lvl="0">
              <a:lnSpc>
                <a:spcPct val="150000"/>
              </a:lnSpc>
            </a:pPr>
            <a:r>
              <a:rPr lang="ja-JP" altLang="en-US" sz="20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差さない</a:t>
            </a:r>
            <a:endParaRPr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24" name="Google Shape;224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64579" y="4066700"/>
            <a:ext cx="3510420" cy="21848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5" name="Google Shape;225;p20"/>
          <p:cNvSpPr/>
          <p:nvPr/>
        </p:nvSpPr>
        <p:spPr>
          <a:xfrm>
            <a:off x="5148841" y="4460383"/>
            <a:ext cx="494982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ja-JP" altLang="en-US" sz="20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電気マットを丸めたり、</a:t>
            </a:r>
            <a:endParaRPr lang="en-US" altLang="ja-JP" sz="2000" b="1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pPr lvl="0">
              <a:lnSpc>
                <a:spcPct val="150000"/>
              </a:lnSpc>
            </a:pPr>
            <a:r>
              <a:rPr lang="ja-JP" altLang="en-US" sz="20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圧力をかけたりしない</a:t>
            </a:r>
            <a:endParaRPr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2" name="Google Shape;232;p20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8</a:t>
            </a:r>
            <a:endParaRPr dirty="0"/>
          </a:p>
        </p:txBody>
      </p:sp>
      <p:sp>
        <p:nvSpPr>
          <p:cNvPr id="16" name="직사각형 1">
            <a:extLst>
              <a:ext uri="{FF2B5EF4-FFF2-40B4-BE49-F238E27FC236}">
                <a16:creationId xmlns:a16="http://schemas.microsoft.com/office/drawing/2014/main" id="{9A655629-E333-4830-B439-3632270329D2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</a:endParaRPr>
          </a:p>
        </p:txBody>
      </p:sp>
      <p:pic>
        <p:nvPicPr>
          <p:cNvPr id="17" name="그림 12">
            <a:extLst>
              <a:ext uri="{FF2B5EF4-FFF2-40B4-BE49-F238E27FC236}">
                <a16:creationId xmlns:a16="http://schemas.microsoft.com/office/drawing/2014/main" id="{E5216D13-D1E3-4293-8D1C-18435B03C1E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3F6B144F-909C-4E9D-BE57-4D98AEBB9D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19" name="Google Shape;141;p16">
            <a:extLst>
              <a:ext uri="{FF2B5EF4-FFF2-40B4-BE49-F238E27FC236}">
                <a16:creationId xmlns:a16="http://schemas.microsoft.com/office/drawing/2014/main" id="{6E01EEFE-40E3-4FCD-847A-89265D35319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161;p16">
            <a:extLst>
              <a:ext uri="{FF2B5EF4-FFF2-40B4-BE49-F238E27FC236}">
                <a16:creationId xmlns:a16="http://schemas.microsoft.com/office/drawing/2014/main" id="{651926AD-F743-4E2D-A04D-909CD38C5A10}"/>
              </a:ext>
            </a:extLst>
          </p:cNvPr>
          <p:cNvSpPr/>
          <p:nvPr/>
        </p:nvSpPr>
        <p:spPr>
          <a:xfrm>
            <a:off x="396750" y="238517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>
                <a:solidFill>
                  <a:schemeClr val="l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1</a:t>
            </a:r>
            <a:endParaRPr sz="2600" b="1" i="0" u="none" strike="noStrike" cap="none" dirty="0">
              <a:solidFill>
                <a:schemeClr val="lt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25" name="Google Shape;162;p16">
            <a:extLst>
              <a:ext uri="{FF2B5EF4-FFF2-40B4-BE49-F238E27FC236}">
                <a16:creationId xmlns:a16="http://schemas.microsoft.com/office/drawing/2014/main" id="{58CD62CA-4E70-4F84-9792-8FDEBF0C409B}"/>
              </a:ext>
            </a:extLst>
          </p:cNvPr>
          <p:cNvSpPr/>
          <p:nvPr/>
        </p:nvSpPr>
        <p:spPr>
          <a:xfrm>
            <a:off x="1022051" y="222911"/>
            <a:ext cx="61882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700" b="1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冬の火災を防ぐ</a:t>
            </a:r>
            <a:endParaRPr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26" name="Group 57">
            <a:extLst>
              <a:ext uri="{FF2B5EF4-FFF2-40B4-BE49-F238E27FC236}">
                <a16:creationId xmlns:a16="http://schemas.microsoft.com/office/drawing/2014/main" id="{34EAB24D-A4A3-4613-83AA-87B7A8438266}"/>
              </a:ext>
            </a:extLst>
          </p:cNvPr>
          <p:cNvGrpSpPr/>
          <p:nvPr/>
        </p:nvGrpSpPr>
        <p:grpSpPr>
          <a:xfrm>
            <a:off x="7024601" y="5763961"/>
            <a:ext cx="2984544" cy="1020490"/>
            <a:chOff x="7042344" y="5721661"/>
            <a:chExt cx="2984544" cy="1020490"/>
          </a:xfrm>
        </p:grpSpPr>
        <p:pic>
          <p:nvPicPr>
            <p:cNvPr id="27" name="Google Shape;132;p15">
              <a:extLst>
                <a:ext uri="{FF2B5EF4-FFF2-40B4-BE49-F238E27FC236}">
                  <a16:creationId xmlns:a16="http://schemas.microsoft.com/office/drawing/2014/main" id="{8E1BB5DE-F87E-4FFF-8EEF-B32D2297A389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b="21294"/>
            <a:stretch/>
          </p:blipFill>
          <p:spPr>
            <a:xfrm>
              <a:off x="7042344" y="5810693"/>
              <a:ext cx="580865" cy="6434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131;p15">
              <a:extLst>
                <a:ext uri="{FF2B5EF4-FFF2-40B4-BE49-F238E27FC236}">
                  <a16:creationId xmlns:a16="http://schemas.microsoft.com/office/drawing/2014/main" id="{F0BB69D6-8EBE-4653-99AD-6BF1AF99F384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l="4919" r="-4919" b="20608"/>
            <a:stretch/>
          </p:blipFill>
          <p:spPr>
            <a:xfrm>
              <a:off x="7773778" y="5825451"/>
              <a:ext cx="563385" cy="6490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133;p15">
              <a:extLst>
                <a:ext uri="{FF2B5EF4-FFF2-40B4-BE49-F238E27FC236}">
                  <a16:creationId xmlns:a16="http://schemas.microsoft.com/office/drawing/2014/main" id="{14CA6EF4-B1BA-45AE-8AAE-844F2145BD8C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 t="1" b="20238"/>
            <a:stretch/>
          </p:blipFill>
          <p:spPr>
            <a:xfrm>
              <a:off x="8441214" y="5827946"/>
              <a:ext cx="581148" cy="6552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134;p15">
              <a:extLst>
                <a:ext uri="{FF2B5EF4-FFF2-40B4-BE49-F238E27FC236}">
                  <a16:creationId xmlns:a16="http://schemas.microsoft.com/office/drawing/2014/main" id="{D51E8478-5552-40CE-ACD3-8B7A1AC73D6A}"/>
                </a:ext>
              </a:extLst>
            </p:cNvPr>
            <p:cNvPicPr preferRelativeResize="0"/>
            <p:nvPr/>
          </p:nvPicPr>
          <p:blipFill rotWithShape="1">
            <a:blip r:embed="rId11">
              <a:alphaModFix/>
            </a:blip>
            <a:srcRect b="23117"/>
            <a:stretch/>
          </p:blipFill>
          <p:spPr>
            <a:xfrm>
              <a:off x="9166473" y="5721661"/>
              <a:ext cx="633542" cy="741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E3B310EE-BEB2-4732-B596-CBD29A068B23}"/>
                </a:ext>
              </a:extLst>
            </p:cNvPr>
            <p:cNvSpPr/>
            <p:nvPr/>
          </p:nvSpPr>
          <p:spPr>
            <a:xfrm>
              <a:off x="7058226" y="6436168"/>
              <a:ext cx="4924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無効</a:t>
              </a:r>
              <a:endParaRPr lang="en-US" altLang="ko-KR" sz="12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2" name="직사각형 27">
              <a:extLst>
                <a:ext uri="{FF2B5EF4-FFF2-40B4-BE49-F238E27FC236}">
                  <a16:creationId xmlns:a16="http://schemas.microsoft.com/office/drawing/2014/main" id="{BA36C25E-3880-40CD-923B-C4668664BCA9}"/>
                </a:ext>
              </a:extLst>
            </p:cNvPr>
            <p:cNvSpPr/>
            <p:nvPr/>
          </p:nvSpPr>
          <p:spPr>
            <a:xfrm>
              <a:off x="7716496" y="6443129"/>
              <a:ext cx="691215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女性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3" name="직사각형 29">
              <a:extLst>
                <a:ext uri="{FF2B5EF4-FFF2-40B4-BE49-F238E27FC236}">
                  <a16:creationId xmlns:a16="http://schemas.microsoft.com/office/drawing/2014/main" id="{8C813D7F-05F3-400A-A859-263CC76352F1}"/>
                </a:ext>
              </a:extLst>
            </p:cNvPr>
            <p:cNvSpPr/>
            <p:nvPr/>
          </p:nvSpPr>
          <p:spPr>
            <a:xfrm>
              <a:off x="8927164" y="6434374"/>
              <a:ext cx="1099724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b="1" dirty="0">
                  <a:solidFill>
                    <a:srgbClr val="005A8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外国人</a:t>
              </a:r>
              <a:endParaRPr lang="en-US" altLang="ko-KR" sz="4400" b="1" dirty="0">
                <a:ln w="0"/>
                <a:solidFill>
                  <a:srgbClr val="005A8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4" name="직사각형 28">
              <a:extLst>
                <a:ext uri="{FF2B5EF4-FFF2-40B4-BE49-F238E27FC236}">
                  <a16:creationId xmlns:a16="http://schemas.microsoft.com/office/drawing/2014/main" id="{DF5A9C76-6FB4-45A7-BF66-CD5CDCEDF671}"/>
                </a:ext>
              </a:extLst>
            </p:cNvPr>
            <p:cNvSpPr/>
            <p:nvPr/>
          </p:nvSpPr>
          <p:spPr>
            <a:xfrm>
              <a:off x="8503271" y="6456648"/>
              <a:ext cx="513281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老人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23" name="다이아몬드 22">
            <a:extLst>
              <a:ext uri="{FF2B5EF4-FFF2-40B4-BE49-F238E27FC236}">
                <a16:creationId xmlns:a16="http://schemas.microsoft.com/office/drawing/2014/main" id="{1A36C46C-59FF-42B9-844B-976D88B4BCAD}"/>
              </a:ext>
            </a:extLst>
          </p:cNvPr>
          <p:cNvSpPr/>
          <p:nvPr/>
        </p:nvSpPr>
        <p:spPr>
          <a:xfrm>
            <a:off x="4923150" y="4663103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다이아몬드 34">
            <a:extLst>
              <a:ext uri="{FF2B5EF4-FFF2-40B4-BE49-F238E27FC236}">
                <a16:creationId xmlns:a16="http://schemas.microsoft.com/office/drawing/2014/main" id="{1A36C46C-59FF-42B9-844B-976D88B4BCAD}"/>
              </a:ext>
            </a:extLst>
          </p:cNvPr>
          <p:cNvSpPr/>
          <p:nvPr/>
        </p:nvSpPr>
        <p:spPr>
          <a:xfrm>
            <a:off x="4923149" y="2313221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 spd="med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38290" y="1547448"/>
            <a:ext cx="4360131" cy="39967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1" name="Google Shape;241;p21"/>
          <p:cNvGrpSpPr/>
          <p:nvPr/>
        </p:nvGrpSpPr>
        <p:grpSpPr>
          <a:xfrm>
            <a:off x="806774" y="2054336"/>
            <a:ext cx="5200808" cy="1568450"/>
            <a:chOff x="1250315" y="1896146"/>
            <a:chExt cx="4806950" cy="1568450"/>
          </a:xfrm>
        </p:grpSpPr>
        <p:sp>
          <p:nvSpPr>
            <p:cNvPr id="242" name="Google Shape;242;p21"/>
            <p:cNvSpPr/>
            <p:nvPr/>
          </p:nvSpPr>
          <p:spPr>
            <a:xfrm>
              <a:off x="3120390" y="1896146"/>
              <a:ext cx="1067435" cy="1568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Calibri"/>
                <a:buNone/>
              </a:pPr>
              <a:r>
                <a:rPr lang="en-US" sz="9600" dirty="0">
                  <a:solidFill>
                    <a:srgbClr val="FFD966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Calibri"/>
                  <a:sym typeface="Calibri"/>
                </a:rPr>
                <a:t>“</a:t>
              </a:r>
              <a:endParaRPr sz="9600" dirty="0">
                <a:solidFill>
                  <a:srgbClr val="FFD96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endParaRPr>
            </a:p>
          </p:txBody>
        </p:sp>
        <p:grpSp>
          <p:nvGrpSpPr>
            <p:cNvPr id="243" name="Google Shape;243;p21"/>
            <p:cNvGrpSpPr/>
            <p:nvPr/>
          </p:nvGrpSpPr>
          <p:grpSpPr>
            <a:xfrm>
              <a:off x="1250315" y="2418080"/>
              <a:ext cx="4806950" cy="635"/>
              <a:chOff x="1250315" y="2418080"/>
              <a:chExt cx="4806950" cy="635"/>
            </a:xfrm>
          </p:grpSpPr>
          <p:cxnSp>
            <p:nvCxnSpPr>
              <p:cNvPr id="244" name="Google Shape;244;p21"/>
              <p:cNvCxnSpPr/>
              <p:nvPr/>
            </p:nvCxnSpPr>
            <p:spPr>
              <a:xfrm>
                <a:off x="1250315" y="2418080"/>
                <a:ext cx="1929130" cy="63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5" name="Google Shape;245;p21"/>
              <p:cNvCxnSpPr/>
              <p:nvPr/>
            </p:nvCxnSpPr>
            <p:spPr>
              <a:xfrm>
                <a:off x="4128135" y="2418080"/>
                <a:ext cx="1929130" cy="63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246" name="Google Shape;246;p21"/>
          <p:cNvGrpSpPr/>
          <p:nvPr/>
        </p:nvGrpSpPr>
        <p:grpSpPr>
          <a:xfrm>
            <a:off x="953102" y="3678294"/>
            <a:ext cx="4908838" cy="1569660"/>
            <a:chOff x="1250315" y="4483984"/>
            <a:chExt cx="4659777" cy="1408591"/>
          </a:xfrm>
        </p:grpSpPr>
        <p:sp>
          <p:nvSpPr>
            <p:cNvPr id="247" name="Google Shape;247;p21"/>
            <p:cNvSpPr/>
            <p:nvPr/>
          </p:nvSpPr>
          <p:spPr>
            <a:xfrm rot="10800000" flipH="1">
              <a:off x="3025777" y="4483984"/>
              <a:ext cx="1067435" cy="1408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Calibri"/>
                <a:buNone/>
              </a:pPr>
              <a:r>
                <a:rPr lang="en-US" sz="9600" dirty="0">
                  <a:solidFill>
                    <a:srgbClr val="FFD966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Calibri"/>
                  <a:sym typeface="Calibri"/>
                </a:rPr>
                <a:t>“</a:t>
              </a:r>
              <a:endParaRPr sz="9600" dirty="0">
                <a:solidFill>
                  <a:srgbClr val="FFD96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endParaRPr>
            </a:p>
          </p:txBody>
        </p:sp>
        <p:grpSp>
          <p:nvGrpSpPr>
            <p:cNvPr id="248" name="Google Shape;248;p21"/>
            <p:cNvGrpSpPr/>
            <p:nvPr/>
          </p:nvGrpSpPr>
          <p:grpSpPr>
            <a:xfrm>
              <a:off x="1250315" y="5468619"/>
              <a:ext cx="4659777" cy="2"/>
              <a:chOff x="1250315" y="5468619"/>
              <a:chExt cx="4659777" cy="2"/>
            </a:xfrm>
          </p:grpSpPr>
          <p:cxnSp>
            <p:nvCxnSpPr>
              <p:cNvPr id="249" name="Google Shape;249;p21"/>
              <p:cNvCxnSpPr/>
              <p:nvPr/>
            </p:nvCxnSpPr>
            <p:spPr>
              <a:xfrm>
                <a:off x="1250315" y="5468619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0" name="Google Shape;250;p21"/>
              <p:cNvCxnSpPr/>
              <p:nvPr/>
            </p:nvCxnSpPr>
            <p:spPr>
              <a:xfrm>
                <a:off x="3981597" y="5468621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251" name="Google Shape;251;p21"/>
          <p:cNvSpPr/>
          <p:nvPr/>
        </p:nvSpPr>
        <p:spPr>
          <a:xfrm>
            <a:off x="1053325" y="2775963"/>
            <a:ext cx="4949825" cy="1804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凍えるような寒い外から家に帰り、</a:t>
            </a:r>
            <a:endParaRPr lang="en-US" altLang="ja-JP" sz="1800" b="1" dirty="0"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pPr lvl="0" algn="ctr">
              <a:lnSpc>
                <a:spcPct val="160000"/>
              </a:lnSpc>
            </a:pPr>
            <a:r>
              <a:rPr lang="ja-JP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暖かい暖房器具の近くにいると</a:t>
            </a:r>
            <a:endParaRPr lang="en-US" altLang="ja-JP" sz="1800" b="1" dirty="0"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pPr lvl="0" algn="ctr">
              <a:lnSpc>
                <a:spcPct val="160000"/>
              </a:lnSpc>
            </a:pPr>
            <a:r>
              <a:rPr lang="ja-JP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服に火が移ってしまいます。</a:t>
            </a:r>
            <a:endParaRPr lang="en-US" altLang="ja-JP" sz="1800" b="1" dirty="0"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pPr lvl="0" algn="ctr">
              <a:lnSpc>
                <a:spcPct val="160000"/>
              </a:lnSpc>
            </a:pPr>
            <a:r>
              <a:rPr lang="ja-JP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そんな時どうすればいいでしょう？</a:t>
            </a:r>
            <a:endParaRPr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58" name="Google Shape;258;p21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9</a:t>
            </a:r>
            <a:endParaRPr dirty="0"/>
          </a:p>
        </p:txBody>
      </p:sp>
      <p:sp>
        <p:nvSpPr>
          <p:cNvPr id="259" name="Google Shape;259;p21"/>
          <p:cNvSpPr/>
          <p:nvPr/>
        </p:nvSpPr>
        <p:spPr>
          <a:xfrm>
            <a:off x="356013" y="222243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chemeClr val="l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2</a:t>
            </a:r>
            <a:endParaRPr sz="2600" b="1" dirty="0">
              <a:solidFill>
                <a:schemeClr val="lt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260" name="Google Shape;260;p21"/>
          <p:cNvSpPr/>
          <p:nvPr/>
        </p:nvSpPr>
        <p:spPr>
          <a:xfrm>
            <a:off x="1008062" y="215602"/>
            <a:ext cx="61882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7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服に火が移ったら</a:t>
            </a:r>
            <a:endParaRPr lang="ja-JP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직사각형 1">
            <a:extLst>
              <a:ext uri="{FF2B5EF4-FFF2-40B4-BE49-F238E27FC236}">
                <a16:creationId xmlns:a16="http://schemas.microsoft.com/office/drawing/2014/main" id="{61E1282C-F229-43DD-A592-7053CD912D9F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</a:endParaRPr>
          </a:p>
        </p:txBody>
      </p:sp>
      <p:pic>
        <p:nvPicPr>
          <p:cNvPr id="25" name="그림 12">
            <a:extLst>
              <a:ext uri="{FF2B5EF4-FFF2-40B4-BE49-F238E27FC236}">
                <a16:creationId xmlns:a16="http://schemas.microsoft.com/office/drawing/2014/main" id="{CFE69381-B634-44DA-A97A-E9241DF105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4DBE1F7A-85B6-466C-887C-ABE3EAB8A0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27" name="Google Shape;141;p16">
            <a:extLst>
              <a:ext uri="{FF2B5EF4-FFF2-40B4-BE49-F238E27FC236}">
                <a16:creationId xmlns:a16="http://schemas.microsoft.com/office/drawing/2014/main" id="{275628AC-1B98-48D5-A91D-62C209CD3FF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roup 57">
            <a:extLst>
              <a:ext uri="{FF2B5EF4-FFF2-40B4-BE49-F238E27FC236}">
                <a16:creationId xmlns:a16="http://schemas.microsoft.com/office/drawing/2014/main" id="{8F304F39-2D0C-451F-8525-94D77566014E}"/>
              </a:ext>
            </a:extLst>
          </p:cNvPr>
          <p:cNvGrpSpPr/>
          <p:nvPr/>
        </p:nvGrpSpPr>
        <p:grpSpPr>
          <a:xfrm>
            <a:off x="7024601" y="5763961"/>
            <a:ext cx="2984544" cy="1020490"/>
            <a:chOff x="7042344" y="5721661"/>
            <a:chExt cx="2984544" cy="1020490"/>
          </a:xfrm>
        </p:grpSpPr>
        <p:pic>
          <p:nvPicPr>
            <p:cNvPr id="33" name="Google Shape;132;p15">
              <a:extLst>
                <a:ext uri="{FF2B5EF4-FFF2-40B4-BE49-F238E27FC236}">
                  <a16:creationId xmlns:a16="http://schemas.microsoft.com/office/drawing/2014/main" id="{9E73A319-A077-4DCB-9BD8-1E9B4D208563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b="21294"/>
            <a:stretch/>
          </p:blipFill>
          <p:spPr>
            <a:xfrm>
              <a:off x="7042344" y="5810693"/>
              <a:ext cx="580865" cy="6434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131;p15">
              <a:extLst>
                <a:ext uri="{FF2B5EF4-FFF2-40B4-BE49-F238E27FC236}">
                  <a16:creationId xmlns:a16="http://schemas.microsoft.com/office/drawing/2014/main" id="{EDDD50B0-895E-406E-BC5C-C4D24FE0E001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l="4919" r="-4919" b="20608"/>
            <a:stretch/>
          </p:blipFill>
          <p:spPr>
            <a:xfrm>
              <a:off x="7773778" y="5825451"/>
              <a:ext cx="563385" cy="6490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Google Shape;133;p15">
              <a:extLst>
                <a:ext uri="{FF2B5EF4-FFF2-40B4-BE49-F238E27FC236}">
                  <a16:creationId xmlns:a16="http://schemas.microsoft.com/office/drawing/2014/main" id="{466C177D-7AF5-4648-89C1-37EEC4540DDA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t="1" b="20238"/>
            <a:stretch/>
          </p:blipFill>
          <p:spPr>
            <a:xfrm>
              <a:off x="8441214" y="5827946"/>
              <a:ext cx="581148" cy="6552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134;p15">
              <a:extLst>
                <a:ext uri="{FF2B5EF4-FFF2-40B4-BE49-F238E27FC236}">
                  <a16:creationId xmlns:a16="http://schemas.microsoft.com/office/drawing/2014/main" id="{36AF9981-D6DA-4C53-AABD-22B37ED846F2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 b="23117"/>
            <a:stretch/>
          </p:blipFill>
          <p:spPr>
            <a:xfrm>
              <a:off x="9166473" y="5721661"/>
              <a:ext cx="633542" cy="741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Rectangle 62">
              <a:extLst>
                <a:ext uri="{FF2B5EF4-FFF2-40B4-BE49-F238E27FC236}">
                  <a16:creationId xmlns:a16="http://schemas.microsoft.com/office/drawing/2014/main" id="{8C6C87A2-1ABA-49B1-B41B-BA5404FBAC82}"/>
                </a:ext>
              </a:extLst>
            </p:cNvPr>
            <p:cNvSpPr/>
            <p:nvPr/>
          </p:nvSpPr>
          <p:spPr>
            <a:xfrm>
              <a:off x="7058226" y="6436168"/>
              <a:ext cx="4924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無効</a:t>
              </a:r>
              <a:endParaRPr lang="en-US" altLang="ko-KR" sz="12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8" name="직사각형 27">
              <a:extLst>
                <a:ext uri="{FF2B5EF4-FFF2-40B4-BE49-F238E27FC236}">
                  <a16:creationId xmlns:a16="http://schemas.microsoft.com/office/drawing/2014/main" id="{A4E08184-3A42-4227-BD78-872F15A07054}"/>
                </a:ext>
              </a:extLst>
            </p:cNvPr>
            <p:cNvSpPr/>
            <p:nvPr/>
          </p:nvSpPr>
          <p:spPr>
            <a:xfrm>
              <a:off x="7716496" y="6443129"/>
              <a:ext cx="691215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女性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9" name="직사각형 29">
              <a:extLst>
                <a:ext uri="{FF2B5EF4-FFF2-40B4-BE49-F238E27FC236}">
                  <a16:creationId xmlns:a16="http://schemas.microsoft.com/office/drawing/2014/main" id="{6A8E8B75-0C80-42FC-A35C-4746B7526DAE}"/>
                </a:ext>
              </a:extLst>
            </p:cNvPr>
            <p:cNvSpPr/>
            <p:nvPr/>
          </p:nvSpPr>
          <p:spPr>
            <a:xfrm>
              <a:off x="8927164" y="6434374"/>
              <a:ext cx="1099724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b="1" dirty="0">
                  <a:solidFill>
                    <a:srgbClr val="005A8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外国人</a:t>
              </a:r>
              <a:endParaRPr lang="en-US" altLang="ko-KR" sz="4400" b="1" dirty="0">
                <a:ln w="0"/>
                <a:solidFill>
                  <a:srgbClr val="005A8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0" name="직사각형 28">
              <a:extLst>
                <a:ext uri="{FF2B5EF4-FFF2-40B4-BE49-F238E27FC236}">
                  <a16:creationId xmlns:a16="http://schemas.microsoft.com/office/drawing/2014/main" id="{530BE858-2284-4CD4-ACDA-29B6C352EF39}"/>
                </a:ext>
              </a:extLst>
            </p:cNvPr>
            <p:cNvSpPr/>
            <p:nvPr/>
          </p:nvSpPr>
          <p:spPr>
            <a:xfrm>
              <a:off x="8503271" y="6456648"/>
              <a:ext cx="513281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老人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2"/>
          <p:cNvPicPr preferRelativeResize="0"/>
          <p:nvPr/>
        </p:nvPicPr>
        <p:blipFill rotWithShape="1">
          <a:blip r:embed="rId4">
            <a:alphaModFix/>
          </a:blip>
          <a:srcRect l="2759" t="13212" r="75364" b="20806"/>
          <a:stretch/>
        </p:blipFill>
        <p:spPr>
          <a:xfrm>
            <a:off x="1008062" y="1439061"/>
            <a:ext cx="2966740" cy="23680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7" name="Google Shape;267;p22"/>
          <p:cNvPicPr preferRelativeResize="0"/>
          <p:nvPr/>
        </p:nvPicPr>
        <p:blipFill rotWithShape="1">
          <a:blip r:embed="rId4">
            <a:alphaModFix/>
          </a:blip>
          <a:srcRect l="26396" t="13052" r="50885" b="21320"/>
          <a:stretch/>
        </p:blipFill>
        <p:spPr>
          <a:xfrm>
            <a:off x="6492192" y="3526858"/>
            <a:ext cx="2914155" cy="21772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8" name="Google Shape;268;p22"/>
          <p:cNvSpPr/>
          <p:nvPr/>
        </p:nvSpPr>
        <p:spPr>
          <a:xfrm>
            <a:off x="4460709" y="2051486"/>
            <a:ext cx="4538100" cy="8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ja-JP" altLang="en-US" sz="18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まずは、じっとして動かないこと</a:t>
            </a:r>
            <a:endParaRPr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9" name="Google Shape;269;p22"/>
          <p:cNvSpPr/>
          <p:nvPr/>
        </p:nvSpPr>
        <p:spPr>
          <a:xfrm>
            <a:off x="1913263" y="4233850"/>
            <a:ext cx="5283000" cy="7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ja-JP" altLang="en-US" sz="16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顔の火傷を避けたり、煙を吸い込まないように、</a:t>
            </a:r>
            <a:endParaRPr lang="en-US" altLang="ja-JP" sz="1600" b="1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pPr lvl="0">
              <a:lnSpc>
                <a:spcPct val="150000"/>
              </a:lnSpc>
            </a:pPr>
            <a:r>
              <a:rPr lang="ja-JP" altLang="en-US" sz="16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目、鼻、口を覆う</a:t>
            </a:r>
            <a:endParaRPr sz="1600" b="1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276" name="Google Shape;276;p22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10</a:t>
            </a:r>
            <a:endParaRPr dirty="0"/>
          </a:p>
        </p:txBody>
      </p:sp>
      <p:sp>
        <p:nvSpPr>
          <p:cNvPr id="16" name="직사각형 1">
            <a:extLst>
              <a:ext uri="{FF2B5EF4-FFF2-40B4-BE49-F238E27FC236}">
                <a16:creationId xmlns:a16="http://schemas.microsoft.com/office/drawing/2014/main" id="{7175D783-52FF-4F73-9F45-46974C0CAA0B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</a:endParaRPr>
          </a:p>
        </p:txBody>
      </p:sp>
      <p:pic>
        <p:nvPicPr>
          <p:cNvPr id="17" name="그림 12">
            <a:extLst>
              <a:ext uri="{FF2B5EF4-FFF2-40B4-BE49-F238E27FC236}">
                <a16:creationId xmlns:a16="http://schemas.microsoft.com/office/drawing/2014/main" id="{954C0AB4-D894-4154-A588-D203C20F483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E6C95FDA-73CF-4A14-90A4-99AAB938A2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19" name="Google Shape;141;p16">
            <a:extLst>
              <a:ext uri="{FF2B5EF4-FFF2-40B4-BE49-F238E27FC236}">
                <a16:creationId xmlns:a16="http://schemas.microsoft.com/office/drawing/2014/main" id="{F3065513-3C95-466F-B19E-CD99DEEDEF9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59;p21">
            <a:extLst>
              <a:ext uri="{FF2B5EF4-FFF2-40B4-BE49-F238E27FC236}">
                <a16:creationId xmlns:a16="http://schemas.microsoft.com/office/drawing/2014/main" id="{AD909D3A-FD6F-4647-9BBB-C4ABB8C9DA5F}"/>
              </a:ext>
            </a:extLst>
          </p:cNvPr>
          <p:cNvSpPr/>
          <p:nvPr/>
        </p:nvSpPr>
        <p:spPr>
          <a:xfrm>
            <a:off x="356013" y="222243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chemeClr val="l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2</a:t>
            </a:r>
            <a:endParaRPr sz="2600" b="1" dirty="0">
              <a:solidFill>
                <a:schemeClr val="lt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25" name="Google Shape;260;p21">
            <a:extLst>
              <a:ext uri="{FF2B5EF4-FFF2-40B4-BE49-F238E27FC236}">
                <a16:creationId xmlns:a16="http://schemas.microsoft.com/office/drawing/2014/main" id="{6BD79E4C-5CEC-4D45-94ED-2096F937F0B1}"/>
              </a:ext>
            </a:extLst>
          </p:cNvPr>
          <p:cNvSpPr/>
          <p:nvPr/>
        </p:nvSpPr>
        <p:spPr>
          <a:xfrm>
            <a:off x="1008062" y="215602"/>
            <a:ext cx="61882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ja-JP" altLang="en-US" sz="27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服に火が移ったら</a:t>
            </a:r>
            <a:endParaRPr lang="ja-JP" altLang="en-US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26" name="Group 57">
            <a:extLst>
              <a:ext uri="{FF2B5EF4-FFF2-40B4-BE49-F238E27FC236}">
                <a16:creationId xmlns:a16="http://schemas.microsoft.com/office/drawing/2014/main" id="{FF2729C6-ABF5-462F-BE11-F7DD7C3D1B63}"/>
              </a:ext>
            </a:extLst>
          </p:cNvPr>
          <p:cNvGrpSpPr/>
          <p:nvPr/>
        </p:nvGrpSpPr>
        <p:grpSpPr>
          <a:xfrm>
            <a:off x="7024601" y="5763961"/>
            <a:ext cx="2984544" cy="1020490"/>
            <a:chOff x="7042344" y="5721661"/>
            <a:chExt cx="2984544" cy="1020490"/>
          </a:xfrm>
        </p:grpSpPr>
        <p:pic>
          <p:nvPicPr>
            <p:cNvPr id="27" name="Google Shape;132;p15">
              <a:extLst>
                <a:ext uri="{FF2B5EF4-FFF2-40B4-BE49-F238E27FC236}">
                  <a16:creationId xmlns:a16="http://schemas.microsoft.com/office/drawing/2014/main" id="{05F35055-8E68-476B-8861-5BA118539A71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b="21294"/>
            <a:stretch/>
          </p:blipFill>
          <p:spPr>
            <a:xfrm>
              <a:off x="7042344" y="5810693"/>
              <a:ext cx="580865" cy="6434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131;p15">
              <a:extLst>
                <a:ext uri="{FF2B5EF4-FFF2-40B4-BE49-F238E27FC236}">
                  <a16:creationId xmlns:a16="http://schemas.microsoft.com/office/drawing/2014/main" id="{1D194C98-BB92-4B4F-B903-6946823F85E0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l="4919" r="-4919" b="20608"/>
            <a:stretch/>
          </p:blipFill>
          <p:spPr>
            <a:xfrm>
              <a:off x="7773778" y="5825451"/>
              <a:ext cx="563385" cy="6490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133;p15">
              <a:extLst>
                <a:ext uri="{FF2B5EF4-FFF2-40B4-BE49-F238E27FC236}">
                  <a16:creationId xmlns:a16="http://schemas.microsoft.com/office/drawing/2014/main" id="{E0082BE5-8400-46DF-91A4-A58AE311DD2C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t="1" b="20238"/>
            <a:stretch/>
          </p:blipFill>
          <p:spPr>
            <a:xfrm>
              <a:off x="8441214" y="5827946"/>
              <a:ext cx="581148" cy="6552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134;p15">
              <a:extLst>
                <a:ext uri="{FF2B5EF4-FFF2-40B4-BE49-F238E27FC236}">
                  <a16:creationId xmlns:a16="http://schemas.microsoft.com/office/drawing/2014/main" id="{A7BDE40D-B136-4457-B5B1-B9E611B9A087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 b="23117"/>
            <a:stretch/>
          </p:blipFill>
          <p:spPr>
            <a:xfrm>
              <a:off x="9166473" y="5721661"/>
              <a:ext cx="633542" cy="741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CAF921F9-3A7E-4A8E-A384-3EFCDF5D746D}"/>
                </a:ext>
              </a:extLst>
            </p:cNvPr>
            <p:cNvSpPr/>
            <p:nvPr/>
          </p:nvSpPr>
          <p:spPr>
            <a:xfrm>
              <a:off x="7058226" y="6436168"/>
              <a:ext cx="4924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無効</a:t>
              </a:r>
              <a:endParaRPr lang="en-US" altLang="ko-KR" sz="12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2" name="직사각형 27">
              <a:extLst>
                <a:ext uri="{FF2B5EF4-FFF2-40B4-BE49-F238E27FC236}">
                  <a16:creationId xmlns:a16="http://schemas.microsoft.com/office/drawing/2014/main" id="{D1E70514-A408-48DF-A74D-203B8541571F}"/>
                </a:ext>
              </a:extLst>
            </p:cNvPr>
            <p:cNvSpPr/>
            <p:nvPr/>
          </p:nvSpPr>
          <p:spPr>
            <a:xfrm>
              <a:off x="7716496" y="6443129"/>
              <a:ext cx="691215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女性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3" name="직사각형 29">
              <a:extLst>
                <a:ext uri="{FF2B5EF4-FFF2-40B4-BE49-F238E27FC236}">
                  <a16:creationId xmlns:a16="http://schemas.microsoft.com/office/drawing/2014/main" id="{A5BA2D20-67E3-4963-BB73-3529F9B98204}"/>
                </a:ext>
              </a:extLst>
            </p:cNvPr>
            <p:cNvSpPr/>
            <p:nvPr/>
          </p:nvSpPr>
          <p:spPr>
            <a:xfrm>
              <a:off x="8927164" y="6434374"/>
              <a:ext cx="1099724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b="1" dirty="0">
                  <a:solidFill>
                    <a:srgbClr val="005A8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外国人</a:t>
              </a:r>
              <a:endParaRPr lang="en-US" altLang="ko-KR" sz="4400" b="1" dirty="0">
                <a:ln w="0"/>
                <a:solidFill>
                  <a:srgbClr val="005A8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4" name="직사각형 28">
              <a:extLst>
                <a:ext uri="{FF2B5EF4-FFF2-40B4-BE49-F238E27FC236}">
                  <a16:creationId xmlns:a16="http://schemas.microsoft.com/office/drawing/2014/main" id="{8AD34C06-ED50-494A-B50E-24FBA0DA2764}"/>
                </a:ext>
              </a:extLst>
            </p:cNvPr>
            <p:cNvSpPr/>
            <p:nvPr/>
          </p:nvSpPr>
          <p:spPr>
            <a:xfrm>
              <a:off x="8503271" y="6456648"/>
              <a:ext cx="513281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老人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23" name="다이아몬드 22">
            <a:extLst>
              <a:ext uri="{FF2B5EF4-FFF2-40B4-BE49-F238E27FC236}">
                <a16:creationId xmlns:a16="http://schemas.microsoft.com/office/drawing/2014/main" id="{1A36C46C-59FF-42B9-844B-976D88B4BCAD}"/>
              </a:ext>
            </a:extLst>
          </p:cNvPr>
          <p:cNvSpPr/>
          <p:nvPr/>
        </p:nvSpPr>
        <p:spPr>
          <a:xfrm>
            <a:off x="4253306" y="2228128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다이아몬드 34">
            <a:extLst>
              <a:ext uri="{FF2B5EF4-FFF2-40B4-BE49-F238E27FC236}">
                <a16:creationId xmlns:a16="http://schemas.microsoft.com/office/drawing/2014/main" id="{1A36C46C-59FF-42B9-844B-976D88B4BCAD}"/>
              </a:ext>
            </a:extLst>
          </p:cNvPr>
          <p:cNvSpPr/>
          <p:nvPr/>
        </p:nvSpPr>
        <p:spPr>
          <a:xfrm>
            <a:off x="1705860" y="4386216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 spd="med">
    <p:push/>
  </p:transition>
</p:sld>
</file>

<file path=ppt/theme/theme1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821</Words>
  <Application>Microsoft Office PowerPoint</Application>
  <PresentationFormat>사용자 지정</PresentationFormat>
  <Paragraphs>163</Paragraphs>
  <Slides>14</Slides>
  <Notes>14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2" baseType="lpstr">
      <vt:lpstr>ＭＳ Ｐゴシック</vt:lpstr>
      <vt:lpstr>Stardos Stencil</vt:lpstr>
      <vt:lpstr>Malgun Gothic</vt:lpstr>
      <vt:lpstr>Malgun Gothic</vt:lpstr>
      <vt:lpstr>Arial</vt:lpstr>
      <vt:lpstr>Calibri</vt:lpstr>
      <vt:lpstr>Times New Roman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비전마스타</dc:creator>
  <cp:lastModifiedBy>park</cp:lastModifiedBy>
  <cp:revision>26</cp:revision>
  <dcterms:modified xsi:type="dcterms:W3CDTF">2020-10-20T13:27:54Z</dcterms:modified>
</cp:coreProperties>
</file>