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4"/>
  </p:notesMasterIdLst>
  <p:sldIdLst>
    <p:sldId id="274" r:id="rId2"/>
    <p:sldId id="257" r:id="rId3"/>
    <p:sldId id="258" r:id="rId4"/>
    <p:sldId id="259" r:id="rId5"/>
    <p:sldId id="267" r:id="rId6"/>
    <p:sldId id="276" r:id="rId7"/>
    <p:sldId id="280" r:id="rId8"/>
    <p:sldId id="261" r:id="rId9"/>
    <p:sldId id="269" r:id="rId10"/>
    <p:sldId id="279" r:id="rId11"/>
    <p:sldId id="266" r:id="rId12"/>
    <p:sldId id="281" r:id="rId13"/>
  </p:sldIdLst>
  <p:sldSz cx="9899650" cy="68754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A83"/>
    <a:srgbClr val="EC6305"/>
    <a:srgbClr val="FDD000"/>
    <a:srgbClr val="F5D8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202B0CA-FC54-4496-8BCA-5EF66A818D29}" styleName="어두운 스타일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어두운 스타일 2 - 강조 1/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98" autoAdjust="0"/>
    <p:restoredTop sz="94660"/>
  </p:normalViewPr>
  <p:slideViewPr>
    <p:cSldViewPr snapToGrid="0">
      <p:cViewPr varScale="1">
        <p:scale>
          <a:sx n="94" d="100"/>
          <a:sy n="94" d="100"/>
        </p:scale>
        <p:origin x="224" y="240"/>
      </p:cViewPr>
      <p:guideLst>
        <p:guide orient="horz" pos="2165"/>
        <p:guide pos="31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CD0F2-CC72-41C8-B974-2FA4D99C6B23}" type="datetimeFigureOut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02D43-BF35-44CC-816F-E619016348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807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474" y="1125221"/>
            <a:ext cx="8414703" cy="2393680"/>
          </a:xfrm>
        </p:spPr>
        <p:txBody>
          <a:bodyPr anchor="b"/>
          <a:lstStyle>
            <a:lvl1pPr algn="ctr">
              <a:defRPr sz="601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7456" y="3611210"/>
            <a:ext cx="7424738" cy="1659978"/>
          </a:xfrm>
        </p:spPr>
        <p:txBody>
          <a:bodyPr/>
          <a:lstStyle>
            <a:lvl1pPr marL="0" indent="0" algn="ctr">
              <a:buNone/>
              <a:defRPr sz="2406"/>
            </a:lvl1pPr>
            <a:lvl2pPr marL="458343" indent="0" algn="ctr">
              <a:buNone/>
              <a:defRPr sz="2005"/>
            </a:lvl2pPr>
            <a:lvl3pPr marL="916686" indent="0" algn="ctr">
              <a:buNone/>
              <a:defRPr sz="1805"/>
            </a:lvl3pPr>
            <a:lvl4pPr marL="1375029" indent="0" algn="ctr">
              <a:buNone/>
              <a:defRPr sz="1604"/>
            </a:lvl4pPr>
            <a:lvl5pPr marL="1833372" indent="0" algn="ctr">
              <a:buNone/>
              <a:defRPr sz="1604"/>
            </a:lvl5pPr>
            <a:lvl6pPr marL="2291715" indent="0" algn="ctr">
              <a:buNone/>
              <a:defRPr sz="1604"/>
            </a:lvl6pPr>
            <a:lvl7pPr marL="2750058" indent="0" algn="ctr">
              <a:buNone/>
              <a:defRPr sz="1604"/>
            </a:lvl7pPr>
            <a:lvl8pPr marL="3208401" indent="0" algn="ctr">
              <a:buNone/>
              <a:defRPr sz="1604"/>
            </a:lvl8pPr>
            <a:lvl9pPr marL="3666744" indent="0" algn="ctr">
              <a:buNone/>
              <a:defRPr sz="1604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D3D08-8742-4152-B69E-0A823410770D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0747816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D4CAC-B1EF-4727-8662-08AEE488E02C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2152845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4438" y="366055"/>
            <a:ext cx="2134612" cy="582663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602" y="366055"/>
            <a:ext cx="6280090" cy="58266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7AEB4-F60D-407D-AFBE-C93C423DB5B3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840466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11BFC-6AE0-4B00-81BA-42CE7B9A8340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5302828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445" y="1714093"/>
            <a:ext cx="8538448" cy="2860001"/>
          </a:xfrm>
        </p:spPr>
        <p:txBody>
          <a:bodyPr anchor="b"/>
          <a:lstStyle>
            <a:lvl1pPr>
              <a:defRPr sz="6015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445" y="4601151"/>
            <a:ext cx="8538448" cy="1504007"/>
          </a:xfrm>
        </p:spPr>
        <p:txBody>
          <a:bodyPr/>
          <a:lstStyle>
            <a:lvl1pPr marL="0" indent="0">
              <a:buNone/>
              <a:defRPr sz="2406">
                <a:solidFill>
                  <a:schemeClr val="tx1"/>
                </a:solidFill>
              </a:defRPr>
            </a:lvl1pPr>
            <a:lvl2pPr marL="45834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1638F-4191-4DC0-BB3C-17FD7A4328EB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476670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601" y="1830274"/>
            <a:ext cx="4207351" cy="436241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1698" y="1830274"/>
            <a:ext cx="4207351" cy="436241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A9553-E1A0-4BE6-AF18-74D8FF8EC77D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985722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366056"/>
            <a:ext cx="8538448" cy="13289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892" y="1685444"/>
            <a:ext cx="4188015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892" y="2511454"/>
            <a:ext cx="4188015" cy="369397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698" y="1685444"/>
            <a:ext cx="4208641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1698" y="2511454"/>
            <a:ext cx="4208641" cy="369397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2D47-135D-4F18-A67D-756B4D26AD88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307866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DE2B-5868-45C8-9B50-2FBE5C98F942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217151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829E7-F83B-492B-87CA-50716135509F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30004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641" y="989941"/>
            <a:ext cx="5011698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9FB5-1BEF-4316-B7AD-E9984A5BF2E3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347649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08641" y="989941"/>
            <a:ext cx="5011698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890" y="2062639"/>
            <a:ext cx="3192895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5A4C7-9856-4CA9-8B67-16CA93CF16D3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463943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E65D9-A3DF-4573-B0E9-2B3E5361822C}" type="datetime1">
              <a:rPr lang="ko-KR" altLang="en-US" smtClean="0"/>
              <a:t>2020. 5. 1.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F9E6D-8911-42EB-8FF2-6E6A973A6D2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837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pull/>
  </p:transition>
  <p:hf hdr="0" ftr="0" dt="0"/>
  <p:txStyles>
    <p:titleStyle>
      <a:lvl1pPr algn="l" defTabSz="916686" rtl="0" eaLnBrk="1" latinLnBrk="1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72" indent="-229172" algn="l" defTabSz="916686" rtl="0" eaLnBrk="1" latinLnBrk="1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15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1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1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7.jpe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8.png"/><Relationship Id="rId1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8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7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5.png"/><Relationship Id="rId5" Type="http://schemas.openxmlformats.org/officeDocument/2006/relationships/image" Target="../media/image28.jp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eg"/><Relationship Id="rId12" Type="http://schemas.openxmlformats.org/officeDocument/2006/relationships/image" Target="../media/image8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microsoft.com/office/2007/relationships/hdphoto" Target="../media/hdphoto2.wdp"/><Relationship Id="rId13" Type="http://schemas.openxmlformats.org/officeDocument/2006/relationships/image" Target="../media/image14.png"/><Relationship Id="rId14" Type="http://schemas.openxmlformats.org/officeDocument/2006/relationships/image" Target="../media/image8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microsoft.com/office/2007/relationships/hdphoto" Target="../media/hdphoto3.wdp"/><Relationship Id="rId7" Type="http://schemas.openxmlformats.org/officeDocument/2006/relationships/image" Target="../media/image6.png"/><Relationship Id="rId8" Type="http://schemas.microsoft.com/office/2007/relationships/hdphoto" Target="../media/hdphoto4.wdp"/><Relationship Id="rId9" Type="http://schemas.openxmlformats.org/officeDocument/2006/relationships/image" Target="../media/image2.png"/><Relationship Id="rId10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8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8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8.png"/><Relationship Id="rId1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8.png"/><Relationship Id="rId1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8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8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178D60C0-5F01-4230-B679-992ABA45C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sp>
        <p:nvSpPr>
          <p:cNvPr id="12" name="직사각형 10">
            <a:extLst>
              <a:ext uri="{FF2B5EF4-FFF2-40B4-BE49-F238E27FC236}">
                <a16:creationId xmlns="" xmlns:a16="http://schemas.microsoft.com/office/drawing/2014/main" id="{3414DB75-3BF0-454C-A748-F526D3A081FC}"/>
              </a:ext>
            </a:extLst>
          </p:cNvPr>
          <p:cNvSpPr/>
          <p:nvPr/>
        </p:nvSpPr>
        <p:spPr>
          <a:xfrm>
            <a:off x="276434" y="1539612"/>
            <a:ext cx="1407491" cy="369330"/>
          </a:xfrm>
          <a:prstGeom prst="rect">
            <a:avLst/>
          </a:prstGeom>
          <a:solidFill>
            <a:srgbClr val="FFFF00"/>
          </a:solidFill>
          <a:ln w="12700" cap="flat">
            <a:noFill/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 defTabSz="914403" hangingPunct="0"/>
            <a:endParaRPr lang="ko-KR" altLang="en-US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직사각형 5">
            <a:extLst>
              <a:ext uri="{FF2B5EF4-FFF2-40B4-BE49-F238E27FC236}">
                <a16:creationId xmlns="" xmlns:a16="http://schemas.microsoft.com/office/drawing/2014/main" id="{977E45C6-1BED-480E-BFDA-7DAFE510B800}"/>
              </a:ext>
            </a:extLst>
          </p:cNvPr>
          <p:cNvSpPr/>
          <p:nvPr/>
        </p:nvSpPr>
        <p:spPr>
          <a:xfrm>
            <a:off x="-100748" y="1468044"/>
            <a:ext cx="204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2"/>
              </a:spcAft>
            </a:pPr>
            <a:r>
              <a:rPr lang="en-US" altLang="ko-KR" sz="24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 </a:t>
            </a:r>
            <a:r>
              <a:rPr lang="ko-KR" altLang="en-US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 </a:t>
            </a:r>
            <a:r>
              <a:rPr lang="en-US" altLang="ko-KR" sz="2000" b="1" spc="-30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2000" b="1" spc="-300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 useBgFill="1">
        <p:nvSpPr>
          <p:cNvPr id="2" name="직사각형 1"/>
          <p:cNvSpPr/>
          <p:nvPr/>
        </p:nvSpPr>
        <p:spPr>
          <a:xfrm>
            <a:off x="182881" y="118872"/>
            <a:ext cx="2459736" cy="731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 useBgFill="1">
        <p:nvSpPr>
          <p:cNvPr id="3" name="직사각형 2"/>
          <p:cNvSpPr/>
          <p:nvPr/>
        </p:nvSpPr>
        <p:spPr>
          <a:xfrm>
            <a:off x="8831485" y="118872"/>
            <a:ext cx="972273" cy="3233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182880" y="6328102"/>
            <a:ext cx="3775662" cy="544011"/>
          </a:xfrm>
          <a:prstGeom prst="rect">
            <a:avLst/>
          </a:prstGeom>
          <a:solidFill>
            <a:srgbClr val="A3D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21" name="그룹 20"/>
          <p:cNvGrpSpPr/>
          <p:nvPr/>
        </p:nvGrpSpPr>
        <p:grpSpPr>
          <a:xfrm>
            <a:off x="8102446" y="5919157"/>
            <a:ext cx="1290781" cy="835388"/>
            <a:chOff x="1832632" y="5910484"/>
            <a:chExt cx="1290781" cy="835388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34" y="3341813"/>
            <a:ext cx="5145087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34" y="1943202"/>
            <a:ext cx="5145087" cy="4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그림 17">
            <a:extLst>
              <a:ext uri="{FF2B5EF4-FFF2-40B4-BE49-F238E27FC236}">
                <a16:creationId xmlns="" xmlns:a16="http://schemas.microsoft.com/office/drawing/2014/main" id="{85985EB7-3332-47DC-BF46-645956A786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0035" y="5537622"/>
            <a:ext cx="842405" cy="1222393"/>
          </a:xfrm>
          <a:prstGeom prst="rect">
            <a:avLst/>
          </a:prstGeom>
        </p:spPr>
      </p:pic>
      <p:pic>
        <p:nvPicPr>
          <p:cNvPr id="25" name="그림 18">
            <a:extLst>
              <a:ext uri="{FF2B5EF4-FFF2-40B4-BE49-F238E27FC236}">
                <a16:creationId xmlns="" xmlns:a16="http://schemas.microsoft.com/office/drawing/2014/main" id="{CF441588-5C10-4838-915D-B3807E853D93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3139" y="5937031"/>
            <a:ext cx="580865" cy="817514"/>
          </a:xfrm>
          <a:prstGeom prst="rect">
            <a:avLst/>
          </a:prstGeom>
        </p:spPr>
      </p:pic>
      <p:sp>
        <p:nvSpPr>
          <p:cNvPr id="18" name="직사각형 4">
            <a:extLst>
              <a:ext uri="{FF2B5EF4-FFF2-40B4-BE49-F238E27FC236}">
                <a16:creationId xmlns="" xmlns:a16="http://schemas.microsoft.com/office/drawing/2014/main" id="{0BD53E4E-CBBA-44C4-96CD-05094BED9628}"/>
              </a:ext>
            </a:extLst>
          </p:cNvPr>
          <p:cNvSpPr/>
          <p:nvPr/>
        </p:nvSpPr>
        <p:spPr>
          <a:xfrm>
            <a:off x="294931" y="2305423"/>
            <a:ext cx="83986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</a:pPr>
            <a:r>
              <a:rPr lang="ko-KR" altLang="en-US" sz="4400" b="1" spc="-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주방에서의 화재안전</a:t>
            </a:r>
            <a:endParaRPr lang="en-US" altLang="ko-KR" sz="4400" b="1" spc="-3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FF5C00A-EA27-4DAD-B702-4F41DAA1842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1" r="2081" b="49496"/>
          <a:stretch/>
        </p:blipFill>
        <p:spPr>
          <a:xfrm>
            <a:off x="6005910" y="106463"/>
            <a:ext cx="3715807" cy="448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그림 4">
            <a:extLst>
              <a:ext uri="{FF2B5EF4-FFF2-40B4-BE49-F238E27FC236}">
                <a16:creationId xmlns="" xmlns:a16="http://schemas.microsoft.com/office/drawing/2014/main" id="{74B66D1A-A0E5-4EAE-98EB-53791133BCD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738104" y="5752527"/>
            <a:ext cx="1579072" cy="794264"/>
          </a:xfrm>
          <a:prstGeom prst="rect">
            <a:avLst/>
          </a:prstGeom>
        </p:spPr>
      </p:pic>
      <p:pic>
        <p:nvPicPr>
          <p:cNvPr id="22" name="그림 5">
            <a:extLst>
              <a:ext uri="{FF2B5EF4-FFF2-40B4-BE49-F238E27FC236}">
                <a16:creationId xmlns="" xmlns:a16="http://schemas.microsoft.com/office/drawing/2014/main" id="{3931841B-9FEC-447C-896E-3CCC7653C6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283" y="5784416"/>
            <a:ext cx="2096961" cy="8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27094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37DC86A-15E7-402B-A5EA-05D1A6E51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0"/>
            <a:ext cx="9897192" cy="6875463"/>
          </a:xfrm>
          <a:prstGeom prst="rect">
            <a:avLst/>
          </a:prstGeom>
        </p:spPr>
      </p:pic>
      <p:grpSp>
        <p:nvGrpSpPr>
          <p:cNvPr id="12" name="그룹 6">
            <a:extLst>
              <a:ext uri="{FF2B5EF4-FFF2-40B4-BE49-F238E27FC236}">
                <a16:creationId xmlns="" xmlns:a16="http://schemas.microsoft.com/office/drawing/2014/main" id="{B1480B93-11F6-47A0-8EAE-07F91B7F1180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3" name="그림 18">
              <a:extLst>
                <a:ext uri="{FF2B5EF4-FFF2-40B4-BE49-F238E27FC236}">
                  <a16:creationId xmlns="" xmlns:a16="http://schemas.microsoft.com/office/drawing/2014/main" id="{B91FB6EC-0EA2-4D11-9750-6BB08FB75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4" name="그림 19">
              <a:extLst>
                <a:ext uri="{FF2B5EF4-FFF2-40B4-BE49-F238E27FC236}">
                  <a16:creationId xmlns="" xmlns:a16="http://schemas.microsoft.com/office/drawing/2014/main" id="{55BC7FDC-6710-4219-AE10-2C77B8399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5" name="그림 17">
            <a:extLst>
              <a:ext uri="{FF2B5EF4-FFF2-40B4-BE49-F238E27FC236}">
                <a16:creationId xmlns="" xmlns:a16="http://schemas.microsoft.com/office/drawing/2014/main" id="{95F42894-FD0F-4740-85B7-CDB7B61E77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16" name="그림 18">
            <a:extLst>
              <a:ext uri="{FF2B5EF4-FFF2-40B4-BE49-F238E27FC236}">
                <a16:creationId xmlns="" xmlns:a16="http://schemas.microsoft.com/office/drawing/2014/main" id="{B73A7C61-5488-40AB-809A-EB3DCBF2210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5833" y="4707428"/>
            <a:ext cx="5820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kern="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배추가 뜨거워진 기름을 먹으면서 </a:t>
            </a:r>
            <a:r>
              <a:rPr lang="ko-KR" altLang="en-US" sz="2400" b="1" kern="0" dirty="0">
                <a:solidFill>
                  <a:srgbClr val="FF0000"/>
                </a:solidFill>
                <a:latin typeface="+mn-ea"/>
              </a:rPr>
              <a:t>기름 온도</a:t>
            </a:r>
            <a:r>
              <a:rPr lang="ko-KR" altLang="en-US" sz="2000" b="1" kern="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를 </a:t>
            </a:r>
            <a:r>
              <a:rPr lang="en-US" altLang="ko-KR" sz="2000" b="1" kern="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/>
            </a:r>
            <a:br>
              <a:rPr lang="en-US" altLang="ko-KR" sz="2000" b="1" kern="0" dirty="0">
                <a:solidFill>
                  <a:schemeClr val="accent1">
                    <a:lumMod val="50000"/>
                  </a:schemeClr>
                </a:solidFill>
                <a:latin typeface="+mn-ea"/>
              </a:rPr>
            </a:br>
            <a:r>
              <a:rPr lang="ko-KR" altLang="en-US" sz="2000" b="1" kern="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발화점 밑으로 </a:t>
            </a:r>
            <a:r>
              <a:rPr lang="ko-KR" altLang="en-US" sz="2400" b="1" kern="0" dirty="0">
                <a:solidFill>
                  <a:srgbClr val="FF0000"/>
                </a:solidFill>
                <a:latin typeface="+mn-ea"/>
              </a:rPr>
              <a:t>떨어 뜨리는 것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t="28495" r="41068" b="19634"/>
          <a:stretch/>
        </p:blipFill>
        <p:spPr bwMode="auto">
          <a:xfrm>
            <a:off x="1655498" y="2204102"/>
            <a:ext cx="3180502" cy="2259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t="23293" r="37783" b="15182"/>
          <a:stretch/>
        </p:blipFill>
        <p:spPr bwMode="auto">
          <a:xfrm>
            <a:off x="5268014" y="2183442"/>
            <a:ext cx="3192200" cy="2259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직사각형 1">
            <a:extLst>
              <a:ext uri="{FF2B5EF4-FFF2-40B4-BE49-F238E27FC236}">
                <a16:creationId xmlns="" xmlns:a16="http://schemas.microsoft.com/office/drawing/2014/main" id="{4043DF10-0A65-44F5-B8C8-4F77D11323E7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2">
            <a:extLst>
              <a:ext uri="{FF2B5EF4-FFF2-40B4-BE49-F238E27FC236}">
                <a16:creationId xmlns="" xmlns:a16="http://schemas.microsoft.com/office/drawing/2014/main" id="{08B09342-A620-417C-84C1-67ECE6CEEAC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1" name="그림 15">
            <a:extLst>
              <a:ext uri="{FF2B5EF4-FFF2-40B4-BE49-F238E27FC236}">
                <a16:creationId xmlns="" xmlns:a16="http://schemas.microsoft.com/office/drawing/2014/main" id="{F50970A9-D296-4C82-849F-385CB7B179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2" name="Slide Number Placeholder 1">
            <a:extLst>
              <a:ext uri="{FF2B5EF4-FFF2-40B4-BE49-F238E27FC236}">
                <a16:creationId xmlns="" xmlns:a16="http://schemas.microsoft.com/office/drawing/2014/main" id="{89FB5AD6-A389-4A10-BDCA-BC661282FEF5}"/>
              </a:ext>
            </a:extLst>
          </p:cNvPr>
          <p:cNvSpPr txBox="1">
            <a:spLocks/>
          </p:cNvSpPr>
          <p:nvPr/>
        </p:nvSpPr>
        <p:spPr>
          <a:xfrm>
            <a:off x="3208193" y="640355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23" name="직사각형 8">
            <a:extLst>
              <a:ext uri="{FF2B5EF4-FFF2-40B4-BE49-F238E27FC236}">
                <a16:creationId xmlns="" xmlns:a16="http://schemas.microsoft.com/office/drawing/2014/main" id="{B5650114-5A18-4500-B4F8-615A36D1FD85}"/>
              </a:ext>
            </a:extLst>
          </p:cNvPr>
          <p:cNvSpPr/>
          <p:nvPr/>
        </p:nvSpPr>
        <p:spPr>
          <a:xfrm>
            <a:off x="861016" y="300461"/>
            <a:ext cx="56974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 주방화재 소화방법</a:t>
            </a:r>
            <a:endParaRPr lang="en-US" altLang="ko-KR" sz="27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15B0E96-D794-4548-8A53-45F3D9BBFA91}"/>
              </a:ext>
            </a:extLst>
          </p:cNvPr>
          <p:cNvSpPr/>
          <p:nvPr/>
        </p:nvSpPr>
        <p:spPr>
          <a:xfrm>
            <a:off x="406578" y="314160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3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25" name="직사각형 4">
            <a:extLst>
              <a:ext uri="{FF2B5EF4-FFF2-40B4-BE49-F238E27FC236}">
                <a16:creationId xmlns="" xmlns:a16="http://schemas.microsoft.com/office/drawing/2014/main" id="{5782282B-1488-4DE8-8B2F-A82DE5B22CB8}"/>
              </a:ext>
            </a:extLst>
          </p:cNvPr>
          <p:cNvSpPr/>
          <p:nvPr/>
        </p:nvSpPr>
        <p:spPr>
          <a:xfrm>
            <a:off x="788565" y="1825960"/>
            <a:ext cx="8453222" cy="3889785"/>
          </a:xfrm>
          <a:prstGeom prst="rect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F4287E3F-0E46-46F9-B4B1-A448DF3C9917}"/>
              </a:ext>
            </a:extLst>
          </p:cNvPr>
          <p:cNvSpPr/>
          <p:nvPr/>
        </p:nvSpPr>
        <p:spPr>
          <a:xfrm>
            <a:off x="755009" y="1563579"/>
            <a:ext cx="3641228" cy="36639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64CE485-0CE5-4853-BB90-41EE70B9660C}"/>
              </a:ext>
            </a:extLst>
          </p:cNvPr>
          <p:cNvSpPr txBox="1"/>
          <p:nvPr/>
        </p:nvSpPr>
        <p:spPr>
          <a:xfrm>
            <a:off x="749930" y="1541611"/>
            <a:ext cx="4023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배추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상추 등 다양한 야채들은</a:t>
            </a:r>
          </a:p>
        </p:txBody>
      </p:sp>
    </p:spTree>
    <p:extLst>
      <p:ext uri="{BB962C8B-B14F-4D97-AF65-F5344CB8AC3E}">
        <p14:creationId xmlns:p14="http://schemas.microsoft.com/office/powerpoint/2010/main" val="3311862252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960DFAD7-DEE2-4DE7-BBE2-7F7DF1951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="" xmlns:a16="http://schemas.microsoft.com/office/drawing/2014/main" id="{0D174C74-6003-4B20-8728-6EF29D919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50" y="1170221"/>
            <a:ext cx="4828358" cy="4804193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295595" y="3572317"/>
            <a:ext cx="4949825" cy="9159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</a:pPr>
            <a:endParaRPr lang="en-US" altLang="ko-KR" sz="200" b="1" kern="0" dirty="0">
              <a:solidFill>
                <a:srgbClr val="000000"/>
              </a:solidFill>
              <a:latin typeface="+mn-ea"/>
            </a:endParaRPr>
          </a:p>
          <a:p>
            <a:pPr algn="ctr" fontAlgn="base">
              <a:lnSpc>
                <a:spcPct val="150000"/>
              </a:lnSpc>
            </a:pPr>
            <a:r>
              <a:rPr lang="ko-KR" altLang="en-US" b="1" kern="0" dirty="0">
                <a:solidFill>
                  <a:srgbClr val="0070C0"/>
                </a:solidFill>
                <a:latin typeface="+mn-ea"/>
              </a:rPr>
              <a:t>나와 우리가족을 화재로부터 지킬 수 있는</a:t>
            </a:r>
            <a:endParaRPr lang="en-US" altLang="ko-KR" b="1" kern="0" dirty="0">
              <a:solidFill>
                <a:srgbClr val="0070C0"/>
              </a:solidFill>
              <a:latin typeface="+mn-ea"/>
            </a:endParaRPr>
          </a:p>
          <a:p>
            <a:pPr algn="ctr" fontAlgn="base">
              <a:lnSpc>
                <a:spcPct val="150000"/>
              </a:lnSpc>
            </a:pPr>
            <a:r>
              <a:rPr lang="ko-KR" altLang="en-US" b="1" kern="0" dirty="0">
                <a:solidFill>
                  <a:srgbClr val="0070C0"/>
                </a:solidFill>
                <a:latin typeface="+mn-ea"/>
              </a:rPr>
              <a:t>간단하고 쉬운 방법</a:t>
            </a:r>
            <a:r>
              <a:rPr lang="en-US" altLang="ko-KR" b="1" kern="0" dirty="0">
                <a:solidFill>
                  <a:srgbClr val="0070C0"/>
                </a:solidFill>
                <a:latin typeface="+mn-ea"/>
              </a:rPr>
              <a:t>~</a:t>
            </a:r>
            <a:r>
              <a:rPr lang="ko-KR" altLang="en-US" b="1" kern="0" dirty="0">
                <a:solidFill>
                  <a:srgbClr val="0070C0"/>
                </a:solidFill>
                <a:latin typeface="+mn-ea"/>
              </a:rPr>
              <a:t>잊지 마세요</a:t>
            </a:r>
            <a:r>
              <a:rPr lang="en-US" altLang="ko-KR" b="1" kern="0" dirty="0">
                <a:solidFill>
                  <a:srgbClr val="0070C0"/>
                </a:solidFill>
                <a:latin typeface="+mn-ea"/>
              </a:rPr>
              <a:t>! </a:t>
            </a:r>
            <a:endParaRPr lang="ko-KR" altLang="en-US" sz="1200" b="1" kern="0" spc="0" dirty="0">
              <a:solidFill>
                <a:srgbClr val="0070C0"/>
              </a:solidFill>
              <a:effectLst/>
              <a:latin typeface="+mn-ea"/>
            </a:endParaRPr>
          </a:p>
        </p:txBody>
      </p:sp>
      <p:grpSp>
        <p:nvGrpSpPr>
          <p:cNvPr id="30" name="그룹 6">
            <a:extLst>
              <a:ext uri="{FF2B5EF4-FFF2-40B4-BE49-F238E27FC236}">
                <a16:creationId xmlns="" xmlns:a16="http://schemas.microsoft.com/office/drawing/2014/main" id="{AC6656FA-32BE-4916-A0B1-C2AACBC8D37A}"/>
              </a:ext>
            </a:extLst>
          </p:cNvPr>
          <p:cNvGrpSpPr/>
          <p:nvPr/>
        </p:nvGrpSpPr>
        <p:grpSpPr>
          <a:xfrm>
            <a:off x="1198227" y="1534134"/>
            <a:ext cx="4806573" cy="1569660"/>
            <a:chOff x="1250115" y="1961532"/>
            <a:chExt cx="4806573" cy="1569660"/>
          </a:xfrm>
        </p:grpSpPr>
        <p:sp>
          <p:nvSpPr>
            <p:cNvPr id="31" name="직사각형 7">
              <a:extLst>
                <a:ext uri="{FF2B5EF4-FFF2-40B4-BE49-F238E27FC236}">
                  <a16:creationId xmlns="" xmlns:a16="http://schemas.microsoft.com/office/drawing/2014/main" id="{3696E322-A0D4-4DBE-BA50-7C505406233F}"/>
                </a:ext>
              </a:extLst>
            </p:cNvPr>
            <p:cNvSpPr/>
            <p:nvPr/>
          </p:nvSpPr>
          <p:spPr>
            <a:xfrm>
              <a:off x="3154266" y="1961532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32" name="그룹 8">
              <a:extLst>
                <a:ext uri="{FF2B5EF4-FFF2-40B4-BE49-F238E27FC236}">
                  <a16:creationId xmlns="" xmlns:a16="http://schemas.microsoft.com/office/drawing/2014/main" id="{B1430807-E4E6-4B6F-AA6A-C684F973820E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33" name="직선 연결선 9">
                <a:extLst>
                  <a:ext uri="{FF2B5EF4-FFF2-40B4-BE49-F238E27FC236}">
                    <a16:creationId xmlns="" xmlns:a16="http://schemas.microsoft.com/office/drawing/2014/main" id="{9D0A8DFC-7342-48D7-8382-885D184E8EC5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4" name="직선 연결선 10">
                <a:extLst>
                  <a:ext uri="{FF2B5EF4-FFF2-40B4-BE49-F238E27FC236}">
                    <a16:creationId xmlns="" xmlns:a16="http://schemas.microsoft.com/office/drawing/2014/main" id="{6C3FA234-07A9-4D76-B299-06E986602BAE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35" name="그룹 11">
            <a:extLst>
              <a:ext uri="{FF2B5EF4-FFF2-40B4-BE49-F238E27FC236}">
                <a16:creationId xmlns="" xmlns:a16="http://schemas.microsoft.com/office/drawing/2014/main" id="{E39DC417-872B-481D-99B2-B7AB030976E0}"/>
              </a:ext>
            </a:extLst>
          </p:cNvPr>
          <p:cNvGrpSpPr/>
          <p:nvPr/>
        </p:nvGrpSpPr>
        <p:grpSpPr>
          <a:xfrm>
            <a:off x="1118799" y="4009802"/>
            <a:ext cx="4806573" cy="1569660"/>
            <a:chOff x="1250115" y="4743177"/>
            <a:chExt cx="4806573" cy="1569660"/>
          </a:xfrm>
        </p:grpSpPr>
        <p:sp>
          <p:nvSpPr>
            <p:cNvPr id="36" name="직사각형 12">
              <a:extLst>
                <a:ext uri="{FF2B5EF4-FFF2-40B4-BE49-F238E27FC236}">
                  <a16:creationId xmlns="" xmlns:a16="http://schemas.microsoft.com/office/drawing/2014/main" id="{2F546CBD-8AC1-4194-983C-C422D48CC425}"/>
                </a:ext>
              </a:extLst>
            </p:cNvPr>
            <p:cNvSpPr/>
            <p:nvPr/>
          </p:nvSpPr>
          <p:spPr>
            <a:xfrm flipV="1">
              <a:off x="3178751" y="4743177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37" name="그룹 13">
              <a:extLst>
                <a:ext uri="{FF2B5EF4-FFF2-40B4-BE49-F238E27FC236}">
                  <a16:creationId xmlns="" xmlns:a16="http://schemas.microsoft.com/office/drawing/2014/main" id="{DCA229D4-6AB7-49CA-8A16-ABFAE86BA2E9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38" name="직선 연결선 14">
                <a:extLst>
                  <a:ext uri="{FF2B5EF4-FFF2-40B4-BE49-F238E27FC236}">
                    <a16:creationId xmlns="" xmlns:a16="http://schemas.microsoft.com/office/drawing/2014/main" id="{3C688943-B3AB-42B2-BD9B-3CC70E7C5D37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9" name="직선 연결선 15">
                <a:extLst>
                  <a:ext uri="{FF2B5EF4-FFF2-40B4-BE49-F238E27FC236}">
                    <a16:creationId xmlns="" xmlns:a16="http://schemas.microsoft.com/office/drawing/2014/main" id="{A31E7133-62AB-4293-834B-A62A32599478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17" name="그룹 6">
            <a:extLst>
              <a:ext uri="{FF2B5EF4-FFF2-40B4-BE49-F238E27FC236}">
                <a16:creationId xmlns="" xmlns:a16="http://schemas.microsoft.com/office/drawing/2014/main" id="{833A440F-1C41-4E98-89CB-CF30853E3B4B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8" name="그림 18">
              <a:extLst>
                <a:ext uri="{FF2B5EF4-FFF2-40B4-BE49-F238E27FC236}">
                  <a16:creationId xmlns="" xmlns:a16="http://schemas.microsoft.com/office/drawing/2014/main" id="{838B1C5D-516D-43E0-BB17-5AB9CE89A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9" name="그림 19">
              <a:extLst>
                <a:ext uri="{FF2B5EF4-FFF2-40B4-BE49-F238E27FC236}">
                  <a16:creationId xmlns="" xmlns:a16="http://schemas.microsoft.com/office/drawing/2014/main" id="{C647EFD1-A17F-468C-A8D4-06873EDB1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0" name="그림 17">
            <a:extLst>
              <a:ext uri="{FF2B5EF4-FFF2-40B4-BE49-F238E27FC236}">
                <a16:creationId xmlns="" xmlns:a16="http://schemas.microsoft.com/office/drawing/2014/main" id="{1F09D680-8C61-43BE-9037-2CD6B22277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1" name="그림 18">
            <a:extLst>
              <a:ext uri="{FF2B5EF4-FFF2-40B4-BE49-F238E27FC236}">
                <a16:creationId xmlns="" xmlns:a16="http://schemas.microsoft.com/office/drawing/2014/main" id="{AB8D6385-EE65-4861-83D9-790CAC8F4CE2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5" name="직사각형 1">
            <a:extLst>
              <a:ext uri="{FF2B5EF4-FFF2-40B4-BE49-F238E27FC236}">
                <a16:creationId xmlns="" xmlns:a16="http://schemas.microsoft.com/office/drawing/2014/main" id="{84B85CB1-50B1-4D6D-B1B1-1487EC1BFDD3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그림 12">
            <a:extLst>
              <a:ext uri="{FF2B5EF4-FFF2-40B4-BE49-F238E27FC236}">
                <a16:creationId xmlns="" xmlns:a16="http://schemas.microsoft.com/office/drawing/2014/main" id="{297B7603-69CB-4C43-ADAD-53DF7C9ECA3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8" name="그림 15">
            <a:extLst>
              <a:ext uri="{FF2B5EF4-FFF2-40B4-BE49-F238E27FC236}">
                <a16:creationId xmlns="" xmlns:a16="http://schemas.microsoft.com/office/drawing/2014/main" id="{2C5F5AC7-EB96-4C83-9B87-7E0CE11F5A9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9" name="Slide Number Placeholder 1">
            <a:extLst>
              <a:ext uri="{FF2B5EF4-FFF2-40B4-BE49-F238E27FC236}">
                <a16:creationId xmlns="" xmlns:a16="http://schemas.microsoft.com/office/drawing/2014/main" id="{B8AAA984-46F4-4726-A1BF-A90F730D840A}"/>
              </a:ext>
            </a:extLst>
          </p:cNvPr>
          <p:cNvSpPr txBox="1">
            <a:spLocks/>
          </p:cNvSpPr>
          <p:nvPr/>
        </p:nvSpPr>
        <p:spPr>
          <a:xfrm>
            <a:off x="3208193" y="640355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41" name="직사각형 23">
            <a:extLst>
              <a:ext uri="{FF2B5EF4-FFF2-40B4-BE49-F238E27FC236}">
                <a16:creationId xmlns="" xmlns:a16="http://schemas.microsoft.com/office/drawing/2014/main" id="{2708BE2C-F51C-4EBC-9F63-35AAEBFB9FA9}"/>
              </a:ext>
            </a:extLst>
          </p:cNvPr>
          <p:cNvSpPr/>
          <p:nvPr/>
        </p:nvSpPr>
        <p:spPr>
          <a:xfrm>
            <a:off x="978773" y="309902"/>
            <a:ext cx="548701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화재안전 핵심 포인트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19E99C1A-7E98-4A4B-B4B9-A0D543599901}"/>
              </a:ext>
            </a:extLst>
          </p:cNvPr>
          <p:cNvSpPr/>
          <p:nvPr/>
        </p:nvSpPr>
        <p:spPr>
          <a:xfrm>
            <a:off x="467117" y="375333"/>
            <a:ext cx="366798" cy="39235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40" name="직사각형 28">
            <a:extLst>
              <a:ext uri="{FF2B5EF4-FFF2-40B4-BE49-F238E27FC236}">
                <a16:creationId xmlns="" xmlns:a16="http://schemas.microsoft.com/office/drawing/2014/main" id="{7A478A8C-922E-42B5-92B2-10CDA4AB74C5}"/>
              </a:ext>
            </a:extLst>
          </p:cNvPr>
          <p:cNvSpPr/>
          <p:nvPr/>
        </p:nvSpPr>
        <p:spPr>
          <a:xfrm>
            <a:off x="-2205183" y="364361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bg1"/>
                </a:solidFill>
                <a:latin typeface="+mj-ea"/>
                <a:ea typeface="+mj-ea"/>
                <a:cs typeface="맑은 고딕"/>
              </a:rPr>
              <a:t>*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1D2CC13-5C07-4E89-816D-4030A2DA8ED6}"/>
              </a:ext>
            </a:extLst>
          </p:cNvPr>
          <p:cNvSpPr/>
          <p:nvPr/>
        </p:nvSpPr>
        <p:spPr>
          <a:xfrm>
            <a:off x="1198227" y="2306637"/>
            <a:ext cx="4949825" cy="12203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ko-KR" altLang="en-US" sz="1600" b="1" kern="0" dirty="0">
                <a:latin typeface="+mn-ea"/>
              </a:rPr>
              <a:t>부엌에서 요리할 때 자리를 비우지 말고</a:t>
            </a:r>
            <a:endParaRPr lang="en-US" altLang="ko-KR" sz="1600" b="1" kern="0" dirty="0">
              <a:latin typeface="+mn-ea"/>
            </a:endParaRPr>
          </a:p>
          <a:p>
            <a:pPr algn="ctr" fontAlgn="base">
              <a:lnSpc>
                <a:spcPct val="150000"/>
              </a:lnSpc>
            </a:pPr>
            <a:r>
              <a:rPr lang="ko-KR" altLang="en-US" sz="1600" b="1" kern="0" dirty="0">
                <a:latin typeface="+mn-ea"/>
              </a:rPr>
              <a:t>  불이 나더라도 침착하게 대응하는 것이 </a:t>
            </a:r>
            <a:r>
              <a:rPr lang="ko-KR" altLang="en-US" sz="1600" b="1" kern="0" dirty="0" smtClean="0">
                <a:latin typeface="+mn-ea"/>
              </a:rPr>
              <a:t>중요</a:t>
            </a:r>
            <a:endParaRPr lang="en-US" altLang="ko-KR" sz="1600" b="1" kern="0" dirty="0">
              <a:latin typeface="+mn-ea"/>
            </a:endParaRPr>
          </a:p>
          <a:p>
            <a:pPr algn="ctr" fontAlgn="base">
              <a:lnSpc>
                <a:spcPct val="150000"/>
              </a:lnSpc>
            </a:pPr>
            <a:r>
              <a:rPr lang="ko-KR" altLang="en-US" sz="1600" b="1" kern="0" dirty="0">
                <a:latin typeface="+mn-ea"/>
              </a:rPr>
              <a:t>부엌에는 </a:t>
            </a:r>
            <a:r>
              <a:rPr lang="en-US" altLang="ko-KR" sz="1600" b="1" kern="0" dirty="0">
                <a:latin typeface="+mn-ea"/>
              </a:rPr>
              <a:t>K</a:t>
            </a:r>
            <a:r>
              <a:rPr lang="ko-KR" altLang="en-US" sz="1600" b="1" kern="0" dirty="0">
                <a:latin typeface="+mn-ea"/>
              </a:rPr>
              <a:t>급 소화기를 비치하고 사용법 숙지</a:t>
            </a:r>
            <a:r>
              <a:rPr lang="en-US" altLang="ko-KR" sz="1600" b="1" kern="0" dirty="0">
                <a:latin typeface="+mn-ea"/>
              </a:rPr>
              <a:t>!</a:t>
            </a:r>
          </a:p>
          <a:p>
            <a:pPr algn="ctr" fontAlgn="base">
              <a:lnSpc>
                <a:spcPct val="150000"/>
              </a:lnSpc>
            </a:pPr>
            <a:endParaRPr lang="en-US" altLang="ko-KR" sz="100" b="1" kern="0" dirty="0">
              <a:latin typeface="+mn-ea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="" xmlns:a16="http://schemas.microsoft.com/office/drawing/2014/main" id="{57090943-8C70-430C-BBD8-D74681FCBDC6}"/>
              </a:ext>
            </a:extLst>
          </p:cNvPr>
          <p:cNvSpPr/>
          <p:nvPr/>
        </p:nvSpPr>
        <p:spPr>
          <a:xfrm>
            <a:off x="1350414" y="3800849"/>
            <a:ext cx="194737" cy="1129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60656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ECB797-FFEF-4FA9-B50B-C3354F2DC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97192" cy="68754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9F3423D-ACCF-4BBA-8CB3-14B6B2CB19A3}"/>
              </a:ext>
            </a:extLst>
          </p:cNvPr>
          <p:cNvGrpSpPr/>
          <p:nvPr/>
        </p:nvGrpSpPr>
        <p:grpSpPr>
          <a:xfrm>
            <a:off x="7481653" y="428116"/>
            <a:ext cx="2330517" cy="855740"/>
            <a:chOff x="7481653" y="428116"/>
            <a:chExt cx="2330517" cy="855740"/>
          </a:xfrm>
        </p:grpSpPr>
        <p:sp>
          <p:nvSpPr>
            <p:cNvPr id="5" name="직사각형 1">
              <a:extLst>
                <a:ext uri="{FF2B5EF4-FFF2-40B4-BE49-F238E27FC236}">
                  <a16:creationId xmlns:a16="http://schemas.microsoft.com/office/drawing/2014/main" xmlns="" id="{4C789117-6293-4729-932C-368FE9622C2B}"/>
                </a:ext>
              </a:extLst>
            </p:cNvPr>
            <p:cNvSpPr/>
            <p:nvPr/>
          </p:nvSpPr>
          <p:spPr>
            <a:xfrm>
              <a:off x="7674894" y="428116"/>
              <a:ext cx="2137276" cy="728272"/>
            </a:xfrm>
            <a:prstGeom prst="rect">
              <a:avLst/>
            </a:prstGeom>
            <a:solidFill>
              <a:srgbClr val="7BC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12">
              <a:extLst>
                <a:ext uri="{FF2B5EF4-FFF2-40B4-BE49-F238E27FC236}">
                  <a16:creationId xmlns:a16="http://schemas.microsoft.com/office/drawing/2014/main" xmlns="" id="{0564D77E-546D-43BE-8584-4BDAF3D0D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53" t="25787" r="34816" b="25283"/>
            <a:stretch/>
          </p:blipFill>
          <p:spPr>
            <a:xfrm>
              <a:off x="8363058" y="721750"/>
              <a:ext cx="1075271" cy="540855"/>
            </a:xfrm>
            <a:prstGeom prst="rect">
              <a:avLst/>
            </a:prstGeom>
          </p:spPr>
        </p:pic>
        <p:pic>
          <p:nvPicPr>
            <p:cNvPr id="7" name="그림 15">
              <a:extLst>
                <a:ext uri="{FF2B5EF4-FFF2-40B4-BE49-F238E27FC236}">
                  <a16:creationId xmlns:a16="http://schemas.microsoft.com/office/drawing/2014/main" xmlns="" id="{FD04189B-AC43-4273-A0EB-295165C1D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653" y="721750"/>
              <a:ext cx="1427928" cy="562106"/>
            </a:xfrm>
            <a:prstGeom prst="rect">
              <a:avLst/>
            </a:prstGeom>
          </p:spPr>
        </p:pic>
      </p:grpSp>
      <p:pic>
        <p:nvPicPr>
          <p:cNvPr id="14" name="그림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44" y="376382"/>
            <a:ext cx="436918" cy="4346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직사각형 8">
            <a:extLst>
              <a:ext uri="{FF2B5EF4-FFF2-40B4-BE49-F238E27FC236}">
                <a16:creationId xmlns="" xmlns:a16="http://schemas.microsoft.com/office/drawing/2014/main" id="{DF1A5D6D-C655-4AAF-BA01-E9A7536FCD2C}"/>
              </a:ext>
            </a:extLst>
          </p:cNvPr>
          <p:cNvSpPr/>
          <p:nvPr/>
        </p:nvSpPr>
        <p:spPr>
          <a:xfrm>
            <a:off x="1979637" y="316532"/>
            <a:ext cx="5099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주방에서의 화재안전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grpSp>
        <p:nvGrpSpPr>
          <p:cNvPr id="13" name="Group 1">
            <a:extLst>
              <a:ext uri="{FF2B5EF4-FFF2-40B4-BE49-F238E27FC236}">
                <a16:creationId xmlns="" xmlns:a16="http://schemas.microsoft.com/office/drawing/2014/main" id="{AB6B4331-7A20-4FBB-B868-3AE5508C92B6}"/>
              </a:ext>
            </a:extLst>
          </p:cNvPr>
          <p:cNvGrpSpPr/>
          <p:nvPr/>
        </p:nvGrpSpPr>
        <p:grpSpPr>
          <a:xfrm>
            <a:off x="396275" y="2056641"/>
            <a:ext cx="8717956" cy="2763955"/>
            <a:chOff x="396275" y="2056641"/>
            <a:chExt cx="8717956" cy="2763955"/>
          </a:xfrm>
        </p:grpSpPr>
        <p:pic>
          <p:nvPicPr>
            <p:cNvPr id="17" name="Picture 7">
              <a:extLst>
                <a:ext uri="{FF2B5EF4-FFF2-40B4-BE49-F238E27FC236}">
                  <a16:creationId xmlns="" xmlns:a16="http://schemas.microsoft.com/office/drawing/2014/main" id="{FDC418D3-0E48-4BA3-A5A1-23A12992A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5"/>
            <a:stretch/>
          </p:blipFill>
          <p:spPr>
            <a:xfrm>
              <a:off x="396275" y="2056641"/>
              <a:ext cx="8596697" cy="2269461"/>
            </a:xfrm>
            <a:prstGeom prst="rect">
              <a:avLst/>
            </a:prstGeom>
          </p:spPr>
        </p:pic>
        <p:sp>
          <p:nvSpPr>
            <p:cNvPr id="18" name="Rectangle 9">
              <a:extLst>
                <a:ext uri="{FF2B5EF4-FFF2-40B4-BE49-F238E27FC236}">
                  <a16:creationId xmlns="" xmlns:a16="http://schemas.microsoft.com/office/drawing/2014/main" id="{BEBF667C-7105-450C-9A02-7379E1D9AC6D}"/>
                </a:ext>
              </a:extLst>
            </p:cNvPr>
            <p:cNvSpPr/>
            <p:nvPr/>
          </p:nvSpPr>
          <p:spPr>
            <a:xfrm>
              <a:off x="1397155" y="4403970"/>
              <a:ext cx="7252169" cy="40011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1435C25-59FB-4D01-BBE7-388536D33CEE}"/>
                </a:ext>
              </a:extLst>
            </p:cNvPr>
            <p:cNvSpPr txBox="1"/>
            <p:nvPr/>
          </p:nvSpPr>
          <p:spPr>
            <a:xfrm>
              <a:off x="992207" y="4326102"/>
              <a:ext cx="8122024" cy="494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150000"/>
                </a:lnSpc>
              </a:pP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‘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안전한 사회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,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행복한 국민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’ </a:t>
              </a:r>
              <a:r>
                <a:rPr lang="ko-KR" altLang="en-US" sz="2000" b="1" dirty="0">
                  <a:solidFill>
                    <a:schemeClr val="bg1"/>
                  </a:solidFill>
                  <a:latin typeface="+mn-ea"/>
                </a:rPr>
                <a:t>그 속에 소방안전 교육이 있습니다</a:t>
              </a:r>
              <a:r>
                <a:rPr lang="en-US" altLang="ko-KR" sz="2000" b="1" dirty="0">
                  <a:solidFill>
                    <a:schemeClr val="bg1"/>
                  </a:solidFill>
                  <a:latin typeface="+mn-ea"/>
                </a:rPr>
                <a:t>! </a:t>
              </a:r>
              <a:endParaRPr lang="ko-KR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0801564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AB3C728-4FF3-4818-94C0-F315E721B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" y="-1"/>
            <a:ext cx="9897192" cy="6875463"/>
          </a:xfrm>
          <a:prstGeom prst="rect">
            <a:avLst/>
          </a:prstGeom>
        </p:spPr>
      </p:pic>
      <p:sp>
        <p:nvSpPr>
          <p:cNvPr id="14" name="직사각형 7">
            <a:extLst>
              <a:ext uri="{FF2B5EF4-FFF2-40B4-BE49-F238E27FC236}">
                <a16:creationId xmlns="" xmlns:a16="http://schemas.microsoft.com/office/drawing/2014/main" id="{BC0530B1-D73F-489D-9926-3E550A7A0DC3}"/>
              </a:ext>
            </a:extLst>
          </p:cNvPr>
          <p:cNvSpPr/>
          <p:nvPr/>
        </p:nvSpPr>
        <p:spPr>
          <a:xfrm>
            <a:off x="-376714" y="1256361"/>
            <a:ext cx="26565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802"/>
              </a:spcAft>
              <a:defRPr lang="ko-KR" altLang="en-US"/>
            </a:pPr>
            <a:r>
              <a:rPr lang="en-US" altLang="ko-K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 panose="040409050D0802020404" pitchFamily="82" charset="0"/>
                <a:ea typeface="나눔스퀘어 Bold"/>
              </a:rPr>
              <a:t>C</a:t>
            </a:r>
            <a:r>
              <a:rPr lang="en-US" altLang="ko-K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  <a:latin typeface="Stencil" panose="040409050D0802020404" pitchFamily="82" charset="0"/>
                <a:ea typeface="나눔스퀘어 Bold"/>
              </a:rPr>
              <a:t>ontents</a:t>
            </a: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40"/>
                  </a:srgbClr>
                </a:outerShdw>
              </a:effectLst>
              <a:latin typeface="Stencil" panose="040409050D0802020404" pitchFamily="82" charset="0"/>
              <a:ea typeface="나눔스퀘어 Bold"/>
            </a:endParaRPr>
          </a:p>
        </p:txBody>
      </p:sp>
      <p:cxnSp>
        <p:nvCxnSpPr>
          <p:cNvPr id="15" name="직선 연결선 8">
            <a:extLst>
              <a:ext uri="{FF2B5EF4-FFF2-40B4-BE49-F238E27FC236}">
                <a16:creationId xmlns="" xmlns:a16="http://schemas.microsoft.com/office/drawing/2014/main" id="{E0666284-BF0B-421D-87C3-FC70FFB5F4C9}"/>
              </a:ext>
            </a:extLst>
          </p:cNvPr>
          <p:cNvCxnSpPr/>
          <p:nvPr/>
        </p:nvCxnSpPr>
        <p:spPr>
          <a:xfrm>
            <a:off x="2486015" y="1425639"/>
            <a:ext cx="0" cy="769441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rgbClr r="0" g="0" b="0"/>
          </a:fontRef>
        </p:style>
      </p:cxnSp>
      <p:grpSp>
        <p:nvGrpSpPr>
          <p:cNvPr id="13" name="그룹 20">
            <a:extLst>
              <a:ext uri="{FF2B5EF4-FFF2-40B4-BE49-F238E27FC236}">
                <a16:creationId xmlns="" xmlns:a16="http://schemas.microsoft.com/office/drawing/2014/main" id="{A3D3BEA0-9F42-4121-BB94-D29C6511D9EF}"/>
              </a:ext>
            </a:extLst>
          </p:cNvPr>
          <p:cNvGrpSpPr/>
          <p:nvPr/>
        </p:nvGrpSpPr>
        <p:grpSpPr>
          <a:xfrm>
            <a:off x="1845443" y="5893431"/>
            <a:ext cx="1290781" cy="835388"/>
            <a:chOff x="1832632" y="5910484"/>
            <a:chExt cx="1290781" cy="835388"/>
          </a:xfrm>
        </p:grpSpPr>
        <p:pic>
          <p:nvPicPr>
            <p:cNvPr id="16" name="그림 26">
              <a:extLst>
                <a:ext uri="{FF2B5EF4-FFF2-40B4-BE49-F238E27FC236}">
                  <a16:creationId xmlns="" xmlns:a16="http://schemas.microsoft.com/office/drawing/2014/main" id="{42217406-97E5-436D-AB05-FF576295C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32632" y="5910484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7" name="그림 27">
              <a:extLst>
                <a:ext uri="{FF2B5EF4-FFF2-40B4-BE49-F238E27FC236}">
                  <a16:creationId xmlns="" xmlns:a16="http://schemas.microsoft.com/office/drawing/2014/main" id="{60A2D74D-570C-4F51-8A10-638353E0F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81954" y="5921733"/>
              <a:ext cx="541459" cy="824139"/>
            </a:xfrm>
            <a:prstGeom prst="rect">
              <a:avLst/>
            </a:prstGeom>
          </p:spPr>
        </p:pic>
      </p:grpSp>
      <p:pic>
        <p:nvPicPr>
          <p:cNvPr id="20" name="그림 17">
            <a:extLst>
              <a:ext uri="{FF2B5EF4-FFF2-40B4-BE49-F238E27FC236}">
                <a16:creationId xmlns="" xmlns:a16="http://schemas.microsoft.com/office/drawing/2014/main" id="{934A1B58-A890-484B-ADFD-E91A6B487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032" y="5511896"/>
            <a:ext cx="842405" cy="1222393"/>
          </a:xfrm>
          <a:prstGeom prst="rect">
            <a:avLst/>
          </a:prstGeom>
        </p:spPr>
      </p:pic>
      <p:pic>
        <p:nvPicPr>
          <p:cNvPr id="21" name="그림 18">
            <a:extLst>
              <a:ext uri="{FF2B5EF4-FFF2-40B4-BE49-F238E27FC236}">
                <a16:creationId xmlns="" xmlns:a16="http://schemas.microsoft.com/office/drawing/2014/main" id="{A287CD16-F905-45A6-B7B6-52E0626096B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136" y="5911305"/>
            <a:ext cx="580865" cy="8175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81F739A-651B-4D0E-A4D8-B196A0822E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t="51906" r="56359" b="4844"/>
          <a:stretch/>
        </p:blipFill>
        <p:spPr>
          <a:xfrm>
            <a:off x="6639808" y="3716165"/>
            <a:ext cx="2974598" cy="3075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직사각형 2">
            <a:extLst>
              <a:ext uri="{FF2B5EF4-FFF2-40B4-BE49-F238E27FC236}">
                <a16:creationId xmlns="" xmlns:a16="http://schemas.microsoft.com/office/drawing/2014/main" id="{3460FD76-FA52-4D8A-BD79-2E4566A9FD38}"/>
              </a:ext>
            </a:extLst>
          </p:cNvPr>
          <p:cNvSpPr/>
          <p:nvPr/>
        </p:nvSpPr>
        <p:spPr>
          <a:xfrm>
            <a:off x="7340138" y="116378"/>
            <a:ext cx="246684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14">
            <a:extLst>
              <a:ext uri="{FF2B5EF4-FFF2-40B4-BE49-F238E27FC236}">
                <a16:creationId xmlns="" xmlns:a16="http://schemas.microsoft.com/office/drawing/2014/main" id="{FD6B2784-74E2-4504-AC44-B0C548EBB1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556191" y="134911"/>
            <a:ext cx="1250790" cy="629140"/>
          </a:xfrm>
          <a:prstGeom prst="rect">
            <a:avLst/>
          </a:prstGeom>
        </p:spPr>
      </p:pic>
      <p:pic>
        <p:nvPicPr>
          <p:cNvPr id="24" name="그림 15">
            <a:extLst>
              <a:ext uri="{FF2B5EF4-FFF2-40B4-BE49-F238E27FC236}">
                <a16:creationId xmlns="" xmlns:a16="http://schemas.microsoft.com/office/drawing/2014/main" id="{49C5E26D-8380-4580-96C6-A585703B01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74" y="126136"/>
            <a:ext cx="1661012" cy="653860"/>
          </a:xfrm>
          <a:prstGeom prst="rect">
            <a:avLst/>
          </a:prstGeom>
        </p:spPr>
      </p:pic>
      <p:sp>
        <p:nvSpPr>
          <p:cNvPr id="25" name="직사각형 5">
            <a:extLst>
              <a:ext uri="{FF2B5EF4-FFF2-40B4-BE49-F238E27FC236}">
                <a16:creationId xmlns="" xmlns:a16="http://schemas.microsoft.com/office/drawing/2014/main" id="{B5850996-3B0F-425A-B4B1-1DCBF6F2612D}"/>
              </a:ext>
            </a:extLst>
          </p:cNvPr>
          <p:cNvSpPr/>
          <p:nvPr/>
        </p:nvSpPr>
        <p:spPr>
          <a:xfrm>
            <a:off x="2691350" y="1718404"/>
            <a:ext cx="54535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</a:pPr>
            <a:r>
              <a:rPr lang="ko-KR" altLang="en-US" sz="2800" b="1" spc="-1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주방에서의 화재안전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F30AC0C-25B0-42EF-918A-797138DF9518}"/>
              </a:ext>
            </a:extLst>
          </p:cNvPr>
          <p:cNvSpPr txBox="1"/>
          <p:nvPr/>
        </p:nvSpPr>
        <p:spPr>
          <a:xfrm>
            <a:off x="2692180" y="1344850"/>
            <a:ext cx="1930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</a:t>
            </a:r>
            <a:r>
              <a:rPr lang="en-US" altLang="ko-KR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편</a:t>
            </a:r>
            <a:r>
              <a:rPr lang="en-US" altLang="ko-KR" sz="2000" b="1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2000" b="1" dirty="0">
              <a:solidFill>
                <a:srgbClr val="0070C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직사각형 9">
            <a:extLst>
              <a:ext uri="{FF2B5EF4-FFF2-40B4-BE49-F238E27FC236}">
                <a16:creationId xmlns="" xmlns:a16="http://schemas.microsoft.com/office/drawing/2014/main" id="{12CED4DF-AB3E-4450-B585-5E6917DDFE2D}"/>
              </a:ext>
            </a:extLst>
          </p:cNvPr>
          <p:cNvSpPr/>
          <p:nvPr/>
        </p:nvSpPr>
        <p:spPr>
          <a:xfrm>
            <a:off x="951568" y="2756652"/>
            <a:ext cx="6330010" cy="195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/>
            </a:pPr>
            <a:r>
              <a:rPr lang="ko-KR" altLang="en-US" sz="2400" b="1" spc="-150" dirty="0">
                <a:solidFill>
                  <a:schemeClr val="accent1"/>
                </a:solidFill>
                <a:latin typeface="+mj-ea"/>
                <a:ea typeface="+mj-ea"/>
              </a:rPr>
              <a:t>요리 중 화재위험</a:t>
            </a:r>
            <a:r>
              <a:rPr lang="en-US" altLang="ko-KR" sz="2400" b="1" spc="-150" dirty="0">
                <a:solidFill>
                  <a:schemeClr val="accent1"/>
                </a:solidFill>
                <a:latin typeface="+mj-ea"/>
                <a:ea typeface="+mj-ea"/>
              </a:rPr>
              <a:t>_ 4p</a:t>
            </a: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AutoNum type="arabicPeriod" startAt="2"/>
            </a:pPr>
            <a:r>
              <a:rPr lang="ko-KR" altLang="en-US" sz="2400" b="1" spc="-150" dirty="0">
                <a:solidFill>
                  <a:schemeClr val="accent1"/>
                </a:solidFill>
                <a:latin typeface="+mj-ea"/>
                <a:ea typeface="+mj-ea"/>
              </a:rPr>
              <a:t>주방화재 예방법</a:t>
            </a:r>
            <a:r>
              <a:rPr lang="en-US" altLang="ko-KR" sz="2400" b="1" spc="-150" dirty="0">
                <a:solidFill>
                  <a:schemeClr val="accent1"/>
                </a:solidFill>
                <a:latin typeface="+mj-ea"/>
                <a:ea typeface="+mj-ea"/>
              </a:rPr>
              <a:t>_ 8p</a:t>
            </a:r>
          </a:p>
          <a:p>
            <a:pPr marL="457200" indent="-457200">
              <a:lnSpc>
                <a:spcPct val="150000"/>
              </a:lnSpc>
              <a:spcAft>
                <a:spcPts val="802"/>
              </a:spcAft>
              <a:buFontTx/>
              <a:buAutoNum type="arabicPeriod" startAt="2"/>
            </a:pPr>
            <a:r>
              <a:rPr lang="ko-KR" altLang="en-US" sz="2400" b="1" spc="-150" dirty="0">
                <a:solidFill>
                  <a:schemeClr val="accent1"/>
                </a:solidFill>
                <a:latin typeface="+mj-ea"/>
                <a:ea typeface="+mj-ea"/>
              </a:rPr>
              <a:t>주방화재 소화방법</a:t>
            </a:r>
            <a:r>
              <a:rPr lang="en-US" altLang="ko-KR" sz="2400" b="1" spc="-150" dirty="0">
                <a:solidFill>
                  <a:schemeClr val="accent1"/>
                </a:solidFill>
                <a:latin typeface="+mj-ea"/>
                <a:ea typeface="+mj-ea"/>
              </a:rPr>
              <a:t>_ 9p</a:t>
            </a:r>
          </a:p>
        </p:txBody>
      </p:sp>
    </p:spTree>
    <p:extLst>
      <p:ext uri="{BB962C8B-B14F-4D97-AF65-F5344CB8AC3E}">
        <p14:creationId xmlns:p14="http://schemas.microsoft.com/office/powerpoint/2010/main" val="58787772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F412DEF-B916-47F9-86B6-2C16C967E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F00F5D84-C2DD-4AF7-9AFE-B76EDE94F433}"/>
              </a:ext>
            </a:extLst>
          </p:cNvPr>
          <p:cNvSpPr/>
          <p:nvPr/>
        </p:nvSpPr>
        <p:spPr>
          <a:xfrm>
            <a:off x="418216" y="319512"/>
            <a:ext cx="1520312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 dirty="0">
                <a:latin typeface="+mj-ea"/>
                <a:ea typeface="+mj-ea"/>
              </a:rPr>
              <a:t>영상자료</a:t>
            </a:r>
          </a:p>
        </p:txBody>
      </p:sp>
      <p:sp>
        <p:nvSpPr>
          <p:cNvPr id="8" name="모서리가 둥근 직사각형 1">
            <a:extLst>
              <a:ext uri="{FF2B5EF4-FFF2-40B4-BE49-F238E27FC236}">
                <a16:creationId xmlns="" xmlns:a16="http://schemas.microsoft.com/office/drawing/2014/main" id="{80E0E14F-65B6-4A33-B0EB-0C16FCA360DF}"/>
              </a:ext>
            </a:extLst>
          </p:cNvPr>
          <p:cNvSpPr/>
          <p:nvPr/>
        </p:nvSpPr>
        <p:spPr>
          <a:xfrm>
            <a:off x="8859670" y="1552122"/>
            <a:ext cx="952500" cy="4099377"/>
          </a:xfrm>
          <a:prstGeom prst="roundRect">
            <a:avLst/>
          </a:prstGeom>
          <a:solidFill>
            <a:srgbClr val="E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17">
            <a:extLst>
              <a:ext uri="{FF2B5EF4-FFF2-40B4-BE49-F238E27FC236}">
                <a16:creationId xmlns="" xmlns:a16="http://schemas.microsoft.com/office/drawing/2014/main" id="{65F0F761-5BB4-4E59-AD82-D97CB2EB5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02579" y="2702993"/>
            <a:ext cx="657689" cy="954356"/>
          </a:xfrm>
          <a:prstGeom prst="rect">
            <a:avLst/>
          </a:prstGeom>
        </p:spPr>
      </p:pic>
      <p:pic>
        <p:nvPicPr>
          <p:cNvPr id="10" name="그림 18">
            <a:extLst>
              <a:ext uri="{FF2B5EF4-FFF2-40B4-BE49-F238E27FC236}">
                <a16:creationId xmlns="" xmlns:a16="http://schemas.microsoft.com/office/drawing/2014/main" id="{8BDBDF7B-CCF7-4AFE-9EAF-23489A88E29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1133" y="1853925"/>
            <a:ext cx="580865" cy="817514"/>
          </a:xfrm>
          <a:prstGeom prst="rect">
            <a:avLst/>
          </a:prstGeom>
        </p:spPr>
      </p:pic>
      <p:pic>
        <p:nvPicPr>
          <p:cNvPr id="14" name="그림 19">
            <a:extLst>
              <a:ext uri="{FF2B5EF4-FFF2-40B4-BE49-F238E27FC236}">
                <a16:creationId xmlns="" xmlns:a16="http://schemas.microsoft.com/office/drawing/2014/main" id="{6B8B0230-88BB-4589-AC42-60E45CD2B32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26" b="97849" l="6429" r="99286">
                        <a14:foregroundMark x1="33571" y1="84409" x2="33571" y2="84409"/>
                        <a14:foregroundMark x1="42143" y1="88172" x2="42143" y2="88172"/>
                        <a14:foregroundMark x1="57857" y1="87634" x2="57857" y2="87634"/>
                        <a14:foregroundMark x1="55000" y1="94086" x2="55000" y2="94086"/>
                        <a14:foregroundMark x1="68571" y1="87097" x2="68571" y2="87097"/>
                        <a14:foregroundMark x1="76429" y1="87097" x2="76429" y2="87097"/>
                        <a14:foregroundMark x1="67143" y1="95161" x2="67143" y2="9516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0850" y="3688903"/>
            <a:ext cx="581148" cy="819190"/>
          </a:xfrm>
          <a:prstGeom prst="rect">
            <a:avLst/>
          </a:prstGeom>
          <a:noFill/>
          <a:effectLst/>
        </p:spPr>
      </p:pic>
      <p:pic>
        <p:nvPicPr>
          <p:cNvPr id="15" name="그림 20">
            <a:extLst>
              <a:ext uri="{FF2B5EF4-FFF2-40B4-BE49-F238E27FC236}">
                <a16:creationId xmlns="" xmlns:a16="http://schemas.microsoft.com/office/drawing/2014/main" id="{4C196988-9463-4CAC-9818-8308EE91F0B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79" b="96842" l="0" r="99231">
                        <a14:foregroundMark x1="35385" y1="85789" x2="35385" y2="85789"/>
                        <a14:foregroundMark x1="29231" y1="86316" x2="29231" y2="86316"/>
                        <a14:foregroundMark x1="52308" y1="81579" x2="52308" y2="81579"/>
                        <a14:foregroundMark x1="66923" y1="84211" x2="66923" y2="84211"/>
                        <a14:foregroundMark x1="72308" y1="84211" x2="72308" y2="84211"/>
                        <a14:foregroundMark x1="62308" y1="92105" x2="62308" y2="92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1958" y="4644935"/>
            <a:ext cx="541459" cy="824139"/>
          </a:xfrm>
          <a:prstGeom prst="rect">
            <a:avLst/>
          </a:prstGeom>
        </p:spPr>
      </p:pic>
      <p:pic>
        <p:nvPicPr>
          <p:cNvPr id="18" name="그림 8">
            <a:extLst>
              <a:ext uri="{FF2B5EF4-FFF2-40B4-BE49-F238E27FC236}">
                <a16:creationId xmlns="" xmlns:a16="http://schemas.microsoft.com/office/drawing/2014/main" id="{7A87DD40-9A1F-476E-B2DA-3CA06598843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2097328" y="526822"/>
            <a:ext cx="6044260" cy="6149975"/>
          </a:xfrm>
          <a:prstGeom prst="rect">
            <a:avLst/>
          </a:prstGeom>
        </p:spPr>
      </p:pic>
      <p:sp>
        <p:nvSpPr>
          <p:cNvPr id="12" name="직사각형 1">
            <a:extLst>
              <a:ext uri="{FF2B5EF4-FFF2-40B4-BE49-F238E27FC236}">
                <a16:creationId xmlns="" xmlns:a16="http://schemas.microsoft.com/office/drawing/2014/main" id="{F200B895-A2EF-4E81-8327-9BD53B63BB10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2">
            <a:extLst>
              <a:ext uri="{FF2B5EF4-FFF2-40B4-BE49-F238E27FC236}">
                <a16:creationId xmlns="" xmlns:a16="http://schemas.microsoft.com/office/drawing/2014/main" id="{194817DD-0721-4C80-B855-F2A4572D599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1" name="그림 15">
            <a:extLst>
              <a:ext uri="{FF2B5EF4-FFF2-40B4-BE49-F238E27FC236}">
                <a16:creationId xmlns="" xmlns:a16="http://schemas.microsoft.com/office/drawing/2014/main" id="{7D515B06-3C64-40EF-A6F3-9DD49923F78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2" name="직사각형 8">
            <a:extLst>
              <a:ext uri="{FF2B5EF4-FFF2-40B4-BE49-F238E27FC236}">
                <a16:creationId xmlns="" xmlns:a16="http://schemas.microsoft.com/office/drawing/2014/main" id="{DF1A5D6D-C655-4AAF-BA01-E9A7536FCD2C}"/>
              </a:ext>
            </a:extLst>
          </p:cNvPr>
          <p:cNvSpPr/>
          <p:nvPr/>
        </p:nvSpPr>
        <p:spPr>
          <a:xfrm>
            <a:off x="3426305" y="316532"/>
            <a:ext cx="5099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주방에서의 화재안전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4FBEA698-D113-49E3-9F27-D91AE697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08193" y="6403550"/>
            <a:ext cx="2227421" cy="366055"/>
          </a:xfrm>
        </p:spPr>
        <p:txBody>
          <a:bodyPr/>
          <a:lstStyle/>
          <a:p>
            <a:fld id="{7D4F9E6D-8911-42EB-8FF2-6E6A973A6D29}" type="slidenum">
              <a:rPr lang="ko-KR" altLang="en-US" smtClean="0"/>
              <a:t>3</a:t>
            </a:fld>
            <a:endParaRPr lang="ko-KR" altLang="en-US" dirty="0"/>
          </a:p>
        </p:txBody>
      </p:sp>
      <p:pic>
        <p:nvPicPr>
          <p:cNvPr id="4" name="2020 소방청 취약계층 여성편 04화 (주방화재)주방에서의 화재안전">
            <a:hlinkClick r:id="" action="ppaction://media"/>
            <a:extLst>
              <a:ext uri="{FF2B5EF4-FFF2-40B4-BE49-F238E27FC236}">
                <a16:creationId xmlns="" xmlns:a16="http://schemas.microsoft.com/office/drawing/2014/main" id="{6C4939F7-3AAA-4E17-BE7A-BD5026708C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12999" y="1617133"/>
            <a:ext cx="5449363" cy="343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864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E3040FDA-3813-44B5-9816-C9AA616CA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897192" cy="6875463"/>
          </a:xfrm>
          <a:prstGeom prst="rect">
            <a:avLst/>
          </a:prstGeom>
        </p:spPr>
      </p:pic>
      <p:sp>
        <p:nvSpPr>
          <p:cNvPr id="39" name="직사각형 8">
            <a:extLst>
              <a:ext uri="{FF2B5EF4-FFF2-40B4-BE49-F238E27FC236}">
                <a16:creationId xmlns="" xmlns:a16="http://schemas.microsoft.com/office/drawing/2014/main" id="{3881A140-EED8-48E8-9353-D22C338A0A6B}"/>
              </a:ext>
            </a:extLst>
          </p:cNvPr>
          <p:cNvSpPr/>
          <p:nvPr/>
        </p:nvSpPr>
        <p:spPr>
          <a:xfrm>
            <a:off x="872654" y="305813"/>
            <a:ext cx="56974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요리 중 화재위험</a:t>
            </a:r>
            <a:r>
              <a:rPr lang="en-US" altLang="ko-KR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</a:t>
            </a:r>
            <a:endParaRPr lang="en-US" altLang="ko-KR" sz="27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F0A51955-5A23-4E94-8D52-DDEBF7F472FC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ABFD0BA1-18AB-45A7-98EF-489CCA617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232" y="1628182"/>
            <a:ext cx="4673513" cy="4284052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A6FCB69C-9439-457B-AC38-635C0C16A61E}"/>
              </a:ext>
            </a:extLst>
          </p:cNvPr>
          <p:cNvSpPr/>
          <p:nvPr/>
        </p:nvSpPr>
        <p:spPr>
          <a:xfrm>
            <a:off x="1025384" y="2260977"/>
            <a:ext cx="53919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b="1" spc="-130" dirty="0">
                <a:latin typeface="+mn-ea"/>
              </a:rPr>
              <a:t>요리 중 걸려 온 전화를 받거나 자리를 비운 사이</a:t>
            </a:r>
            <a:r>
              <a:rPr lang="en-US" altLang="ko-KR" b="1" spc="-130" dirty="0">
                <a:latin typeface="+mn-ea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ko-KR" altLang="en-US" b="1" spc="-130" dirty="0">
                <a:latin typeface="+mn-ea"/>
              </a:rPr>
              <a:t>냄비 과열로 불이 나거나 식용유 화재 등 </a:t>
            </a:r>
            <a:r>
              <a:rPr lang="ko-KR" altLang="en-US" b="1" spc="-130" dirty="0" smtClean="0">
                <a:latin typeface="+mn-ea"/>
              </a:rPr>
              <a:t>발생</a:t>
            </a:r>
            <a:endParaRPr lang="en-US" altLang="ko-KR" b="1" spc="-130" dirty="0">
              <a:latin typeface="+mn-ea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="" xmlns:a16="http://schemas.microsoft.com/office/drawing/2014/main" id="{FF9B698A-B655-4E3F-9885-88D376FB497E}"/>
              </a:ext>
            </a:extLst>
          </p:cNvPr>
          <p:cNvSpPr/>
          <p:nvPr/>
        </p:nvSpPr>
        <p:spPr>
          <a:xfrm>
            <a:off x="868977" y="3321500"/>
            <a:ext cx="54203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b="1" spc="-130" dirty="0">
                <a:solidFill>
                  <a:schemeClr val="accent1"/>
                </a:solidFill>
                <a:latin typeface="+mn-ea"/>
              </a:rPr>
              <a:t>주방의 화재 위험요소와</a:t>
            </a:r>
            <a:endParaRPr lang="en-US" altLang="ko-KR" sz="2000" b="1" spc="-130" dirty="0">
              <a:solidFill>
                <a:schemeClr val="accent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spc="-130" dirty="0">
                <a:solidFill>
                  <a:schemeClr val="accent1"/>
                </a:solidFill>
                <a:latin typeface="+mn-ea"/>
              </a:rPr>
              <a:t>소화기 사용법 등 초기대처방법에 대해</a:t>
            </a:r>
            <a:endParaRPr lang="en-US" altLang="ko-KR" sz="2000" b="1" spc="-130" dirty="0">
              <a:solidFill>
                <a:schemeClr val="accent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b="1" spc="-130" dirty="0">
                <a:solidFill>
                  <a:schemeClr val="accent1"/>
                </a:solidFill>
                <a:latin typeface="+mn-ea"/>
              </a:rPr>
              <a:t>알아볼까요</a:t>
            </a:r>
            <a:r>
              <a:rPr lang="en-US" altLang="ko-KR" sz="2000" b="1" spc="-130" dirty="0">
                <a:solidFill>
                  <a:schemeClr val="accent1"/>
                </a:solidFill>
                <a:latin typeface="+mn-ea"/>
              </a:rPr>
              <a:t>?</a:t>
            </a:r>
            <a:endParaRPr lang="ko-KR" altLang="en-US" sz="2000" b="1" spc="-13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41" name="그룹 6">
            <a:extLst>
              <a:ext uri="{FF2B5EF4-FFF2-40B4-BE49-F238E27FC236}">
                <a16:creationId xmlns="" xmlns:a16="http://schemas.microsoft.com/office/drawing/2014/main" id="{721E5A82-D4A7-4EFC-9289-D69F8CF3C3D1}"/>
              </a:ext>
            </a:extLst>
          </p:cNvPr>
          <p:cNvGrpSpPr/>
          <p:nvPr/>
        </p:nvGrpSpPr>
        <p:grpSpPr>
          <a:xfrm>
            <a:off x="1317156" y="1354456"/>
            <a:ext cx="4806573" cy="1569660"/>
            <a:chOff x="1250115" y="1961532"/>
            <a:chExt cx="4806573" cy="1569660"/>
          </a:xfrm>
        </p:grpSpPr>
        <p:sp>
          <p:nvSpPr>
            <p:cNvPr id="42" name="직사각형 7">
              <a:extLst>
                <a:ext uri="{FF2B5EF4-FFF2-40B4-BE49-F238E27FC236}">
                  <a16:creationId xmlns="" xmlns:a16="http://schemas.microsoft.com/office/drawing/2014/main" id="{9D1C672C-735F-4821-9B59-2AE472E2A2C9}"/>
                </a:ext>
              </a:extLst>
            </p:cNvPr>
            <p:cNvSpPr/>
            <p:nvPr/>
          </p:nvSpPr>
          <p:spPr>
            <a:xfrm>
              <a:off x="3154266" y="1961532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43" name="그룹 8">
              <a:extLst>
                <a:ext uri="{FF2B5EF4-FFF2-40B4-BE49-F238E27FC236}">
                  <a16:creationId xmlns="" xmlns:a16="http://schemas.microsoft.com/office/drawing/2014/main" id="{0B7491B4-FEE3-4BC2-B35E-5FA2D26BF816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44" name="직선 연결선 9">
                <a:extLst>
                  <a:ext uri="{FF2B5EF4-FFF2-40B4-BE49-F238E27FC236}">
                    <a16:creationId xmlns="" xmlns:a16="http://schemas.microsoft.com/office/drawing/2014/main" id="{BE675408-86BE-4643-B906-52DE4A743AFB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5" name="직선 연결선 10">
                <a:extLst>
                  <a:ext uri="{FF2B5EF4-FFF2-40B4-BE49-F238E27FC236}">
                    <a16:creationId xmlns="" xmlns:a16="http://schemas.microsoft.com/office/drawing/2014/main" id="{7CE52DF2-4607-4B28-822D-AF45100B45A2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46" name="그룹 11">
            <a:extLst>
              <a:ext uri="{FF2B5EF4-FFF2-40B4-BE49-F238E27FC236}">
                <a16:creationId xmlns="" xmlns:a16="http://schemas.microsoft.com/office/drawing/2014/main" id="{9E4554F9-1551-41DB-9AE2-550785C6C7B5}"/>
              </a:ext>
            </a:extLst>
          </p:cNvPr>
          <p:cNvGrpSpPr/>
          <p:nvPr/>
        </p:nvGrpSpPr>
        <p:grpSpPr>
          <a:xfrm>
            <a:off x="1317156" y="4277130"/>
            <a:ext cx="4806573" cy="1569660"/>
            <a:chOff x="1250115" y="4743177"/>
            <a:chExt cx="4806573" cy="1569660"/>
          </a:xfrm>
        </p:grpSpPr>
        <p:sp>
          <p:nvSpPr>
            <p:cNvPr id="47" name="직사각형 12">
              <a:extLst>
                <a:ext uri="{FF2B5EF4-FFF2-40B4-BE49-F238E27FC236}">
                  <a16:creationId xmlns="" xmlns:a16="http://schemas.microsoft.com/office/drawing/2014/main" id="{B9C12258-2718-4AF3-A060-6436DDE4C1FB}"/>
                </a:ext>
              </a:extLst>
            </p:cNvPr>
            <p:cNvSpPr/>
            <p:nvPr/>
          </p:nvSpPr>
          <p:spPr>
            <a:xfrm flipV="1">
              <a:off x="3178751" y="4743177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48" name="그룹 13">
              <a:extLst>
                <a:ext uri="{FF2B5EF4-FFF2-40B4-BE49-F238E27FC236}">
                  <a16:creationId xmlns="" xmlns:a16="http://schemas.microsoft.com/office/drawing/2014/main" id="{CD9C1EF1-4115-4F0D-A690-582CFB8C7A22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49" name="직선 연결선 14">
                <a:extLst>
                  <a:ext uri="{FF2B5EF4-FFF2-40B4-BE49-F238E27FC236}">
                    <a16:creationId xmlns="" xmlns:a16="http://schemas.microsoft.com/office/drawing/2014/main" id="{E7DAD176-A069-4626-AAFB-873EDA476D00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50" name="직선 연결선 15">
                <a:extLst>
                  <a:ext uri="{FF2B5EF4-FFF2-40B4-BE49-F238E27FC236}">
                    <a16:creationId xmlns="" xmlns:a16="http://schemas.microsoft.com/office/drawing/2014/main" id="{7552FFE6-6F90-46A1-8918-4A974E4BC22C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21" name="그룹 6">
            <a:extLst>
              <a:ext uri="{FF2B5EF4-FFF2-40B4-BE49-F238E27FC236}">
                <a16:creationId xmlns="" xmlns:a16="http://schemas.microsoft.com/office/drawing/2014/main" id="{70DBCB5C-B503-4C45-A797-DE182F5665F9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3" name="그림 18">
              <a:extLst>
                <a:ext uri="{FF2B5EF4-FFF2-40B4-BE49-F238E27FC236}">
                  <a16:creationId xmlns="" xmlns:a16="http://schemas.microsoft.com/office/drawing/2014/main" id="{DB95C14F-FBA7-4D2F-AF2B-979D359F4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7" name="그림 19">
              <a:extLst>
                <a:ext uri="{FF2B5EF4-FFF2-40B4-BE49-F238E27FC236}">
                  <a16:creationId xmlns="" xmlns:a16="http://schemas.microsoft.com/office/drawing/2014/main" id="{3B2CAFC0-E276-45F3-BD75-D7742CCAA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8" name="그림 17">
            <a:extLst>
              <a:ext uri="{FF2B5EF4-FFF2-40B4-BE49-F238E27FC236}">
                <a16:creationId xmlns="" xmlns:a16="http://schemas.microsoft.com/office/drawing/2014/main" id="{633EFFC1-0A42-4FE1-BDBD-97F2E19CAF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9" name="그림 18">
            <a:extLst>
              <a:ext uri="{FF2B5EF4-FFF2-40B4-BE49-F238E27FC236}">
                <a16:creationId xmlns="" xmlns:a16="http://schemas.microsoft.com/office/drawing/2014/main" id="{2B9801A7-EC2D-4AFA-8742-B06703730E3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24" name="직사각형 1">
            <a:extLst>
              <a:ext uri="{FF2B5EF4-FFF2-40B4-BE49-F238E27FC236}">
                <a16:creationId xmlns="" xmlns:a16="http://schemas.microsoft.com/office/drawing/2014/main" id="{320ECA78-86AD-4815-BF6F-AFC0DB09BFEE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그림 12">
            <a:extLst>
              <a:ext uri="{FF2B5EF4-FFF2-40B4-BE49-F238E27FC236}">
                <a16:creationId xmlns="" xmlns:a16="http://schemas.microsoft.com/office/drawing/2014/main" id="{9313AFB9-D803-448D-A2D3-54437B27638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31" name="그림 15">
            <a:extLst>
              <a:ext uri="{FF2B5EF4-FFF2-40B4-BE49-F238E27FC236}">
                <a16:creationId xmlns="" xmlns:a16="http://schemas.microsoft.com/office/drawing/2014/main" id="{CB4DD21F-21D6-42A3-9E01-78881DBFCE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32" name="Slide Number Placeholder 1">
            <a:extLst>
              <a:ext uri="{FF2B5EF4-FFF2-40B4-BE49-F238E27FC236}">
                <a16:creationId xmlns="" xmlns:a16="http://schemas.microsoft.com/office/drawing/2014/main" id="{C396F8EB-9604-413A-B867-84B05CE3D872}"/>
              </a:ext>
            </a:extLst>
          </p:cNvPr>
          <p:cNvSpPr txBox="1">
            <a:spLocks/>
          </p:cNvSpPr>
          <p:nvPr/>
        </p:nvSpPr>
        <p:spPr>
          <a:xfrm>
            <a:off x="3208193" y="640355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34893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F94369C-A2F0-4077-8045-C08EF20EF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27CEC14-37F2-42A3-B6FF-3A29D8C65090}"/>
              </a:ext>
            </a:extLst>
          </p:cNvPr>
          <p:cNvSpPr txBox="1"/>
          <p:nvPr/>
        </p:nvSpPr>
        <p:spPr>
          <a:xfrm>
            <a:off x="0" y="4954791"/>
            <a:ext cx="9898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spc="-150" dirty="0">
                <a:latin typeface="+mn-ea"/>
              </a:rPr>
              <a:t>- </a:t>
            </a:r>
            <a:r>
              <a:rPr lang="ko-KR" altLang="ko-KR" sz="1600" b="1" spc="-150" dirty="0">
                <a:latin typeface="+mn-ea"/>
              </a:rPr>
              <a:t>2019.</a:t>
            </a:r>
            <a:r>
              <a:rPr lang="en-US" altLang="ko-KR" sz="1600" b="1" spc="-150" dirty="0">
                <a:latin typeface="+mn-ea"/>
              </a:rPr>
              <a:t> </a:t>
            </a:r>
            <a:r>
              <a:rPr lang="ko-KR" altLang="ko-KR" sz="1600" b="1" spc="-150" dirty="0">
                <a:latin typeface="+mn-ea"/>
              </a:rPr>
              <a:t>7.</a:t>
            </a:r>
            <a:r>
              <a:rPr lang="en-US" altLang="ko-KR" sz="1600" b="1" spc="-150" dirty="0">
                <a:latin typeface="+mn-ea"/>
              </a:rPr>
              <a:t> </a:t>
            </a:r>
            <a:r>
              <a:rPr lang="ko-KR" altLang="ko-KR" sz="1600" b="1" spc="-150" dirty="0">
                <a:latin typeface="+mn-ea"/>
              </a:rPr>
              <a:t>1. 서울 강남구 소재 중식당 튀김유</a:t>
            </a:r>
            <a:r>
              <a:rPr lang="en-US" altLang="ko-KR" sz="1600" b="1" spc="-150" dirty="0">
                <a:latin typeface="+mn-ea"/>
              </a:rPr>
              <a:t> </a:t>
            </a:r>
            <a:r>
              <a:rPr lang="ko-KR" altLang="ko-KR" sz="1600" b="1" spc="-150" dirty="0">
                <a:latin typeface="+mn-ea"/>
              </a:rPr>
              <a:t>과열 화재</a:t>
            </a:r>
            <a:r>
              <a:rPr lang="en-US" altLang="ko-KR" sz="1600" b="1" spc="-150" dirty="0">
                <a:latin typeface="+mn-ea"/>
              </a:rPr>
              <a:t> -</a:t>
            </a:r>
            <a:endParaRPr lang="ko-KR" altLang="ko-KR" sz="1600" b="1" spc="-150" dirty="0">
              <a:latin typeface="+mn-ea"/>
            </a:endParaRPr>
          </a:p>
        </p:txBody>
      </p:sp>
      <p:grpSp>
        <p:nvGrpSpPr>
          <p:cNvPr id="16" name="그룹 6">
            <a:extLst>
              <a:ext uri="{FF2B5EF4-FFF2-40B4-BE49-F238E27FC236}">
                <a16:creationId xmlns="" xmlns:a16="http://schemas.microsoft.com/office/drawing/2014/main" id="{253392F1-8406-4063-A2C9-1AA83379D46A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8" name="그림 18">
              <a:extLst>
                <a:ext uri="{FF2B5EF4-FFF2-40B4-BE49-F238E27FC236}">
                  <a16:creationId xmlns="" xmlns:a16="http://schemas.microsoft.com/office/drawing/2014/main" id="{AA134AF7-AC50-4A3B-B57A-7BD1A5544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5" name="그림 19">
              <a:extLst>
                <a:ext uri="{FF2B5EF4-FFF2-40B4-BE49-F238E27FC236}">
                  <a16:creationId xmlns="" xmlns:a16="http://schemas.microsoft.com/office/drawing/2014/main" id="{B81A29FF-1ABA-43F2-B9CB-DA8FCA0E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6" name="그림 17">
            <a:extLst>
              <a:ext uri="{FF2B5EF4-FFF2-40B4-BE49-F238E27FC236}">
                <a16:creationId xmlns="" xmlns:a16="http://schemas.microsoft.com/office/drawing/2014/main" id="{80A78950-28A9-46B2-8106-7184F2B96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8" name="그림 18">
            <a:extLst>
              <a:ext uri="{FF2B5EF4-FFF2-40B4-BE49-F238E27FC236}">
                <a16:creationId xmlns="" xmlns:a16="http://schemas.microsoft.com/office/drawing/2014/main" id="{16D92883-DF1C-44B4-B5F9-0F0741B1558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42881" r="52387" b="22058"/>
          <a:stretch/>
        </p:blipFill>
        <p:spPr bwMode="auto">
          <a:xfrm>
            <a:off x="1039177" y="2200813"/>
            <a:ext cx="3883013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8" t="42843" r="18630" b="21638"/>
          <a:stretch/>
        </p:blipFill>
        <p:spPr bwMode="auto">
          <a:xfrm>
            <a:off x="5206499" y="2218303"/>
            <a:ext cx="3947521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직사각형 1">
            <a:extLst>
              <a:ext uri="{FF2B5EF4-FFF2-40B4-BE49-F238E27FC236}">
                <a16:creationId xmlns="" xmlns:a16="http://schemas.microsoft.com/office/drawing/2014/main" id="{107D796D-6F3B-471F-B117-EB7B37106C6A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2">
            <a:extLst>
              <a:ext uri="{FF2B5EF4-FFF2-40B4-BE49-F238E27FC236}">
                <a16:creationId xmlns="" xmlns:a16="http://schemas.microsoft.com/office/drawing/2014/main" id="{A97956B3-E1F3-4071-83A0-E2EFC0078FC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19" name="그림 15">
            <a:extLst>
              <a:ext uri="{FF2B5EF4-FFF2-40B4-BE49-F238E27FC236}">
                <a16:creationId xmlns="" xmlns:a16="http://schemas.microsoft.com/office/drawing/2014/main" id="{CFF0951F-46E1-4BED-B098-893A91B6C7A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0" name="Slide Number Placeholder 1">
            <a:extLst>
              <a:ext uri="{FF2B5EF4-FFF2-40B4-BE49-F238E27FC236}">
                <a16:creationId xmlns="" xmlns:a16="http://schemas.microsoft.com/office/drawing/2014/main" id="{FC6AA6BF-C0BF-4859-903C-E7852D8B0DA1}"/>
              </a:ext>
            </a:extLst>
          </p:cNvPr>
          <p:cNvSpPr txBox="1">
            <a:spLocks/>
          </p:cNvSpPr>
          <p:nvPr/>
        </p:nvSpPr>
        <p:spPr>
          <a:xfrm>
            <a:off x="3208193" y="640355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23" name="직사각형 8">
            <a:extLst>
              <a:ext uri="{FF2B5EF4-FFF2-40B4-BE49-F238E27FC236}">
                <a16:creationId xmlns="" xmlns:a16="http://schemas.microsoft.com/office/drawing/2014/main" id="{F1868155-3C1E-459B-8FF0-6CE65F15430C}"/>
              </a:ext>
            </a:extLst>
          </p:cNvPr>
          <p:cNvSpPr/>
          <p:nvPr/>
        </p:nvSpPr>
        <p:spPr>
          <a:xfrm>
            <a:off x="941164" y="315600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요리 중 화재위험</a:t>
            </a:r>
            <a:r>
              <a:rPr lang="en-US" altLang="ko-KR" sz="28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</a:t>
            </a:r>
            <a:endParaRPr lang="en-US" altLang="ko-KR" sz="28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FEF3EA99-10E3-4F71-B556-4B69D643E053}"/>
              </a:ext>
            </a:extLst>
          </p:cNvPr>
          <p:cNvSpPr/>
          <p:nvPr/>
        </p:nvSpPr>
        <p:spPr>
          <a:xfrm>
            <a:off x="411225" y="329299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36" name="직사각형 4">
            <a:extLst>
              <a:ext uri="{FF2B5EF4-FFF2-40B4-BE49-F238E27FC236}">
                <a16:creationId xmlns="" xmlns:a16="http://schemas.microsoft.com/office/drawing/2014/main" id="{2FFE9F20-2F4D-42FC-BBE0-0CB09D90CE67}"/>
              </a:ext>
            </a:extLst>
          </p:cNvPr>
          <p:cNvSpPr/>
          <p:nvPr/>
        </p:nvSpPr>
        <p:spPr>
          <a:xfrm>
            <a:off x="745630" y="1779717"/>
            <a:ext cx="8692699" cy="3864994"/>
          </a:xfrm>
          <a:prstGeom prst="rect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667499C7-D961-4B78-A8AD-A31B5109825B}"/>
              </a:ext>
            </a:extLst>
          </p:cNvPr>
          <p:cNvSpPr/>
          <p:nvPr/>
        </p:nvSpPr>
        <p:spPr>
          <a:xfrm>
            <a:off x="3366599" y="1549927"/>
            <a:ext cx="3320260" cy="3663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F98FDDF-B941-4DC3-A41B-D153677352B7}"/>
              </a:ext>
            </a:extLst>
          </p:cNvPr>
          <p:cNvSpPr txBox="1"/>
          <p:nvPr/>
        </p:nvSpPr>
        <p:spPr>
          <a:xfrm>
            <a:off x="3366599" y="1549173"/>
            <a:ext cx="3320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식용유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튀김기름 화재 사례</a:t>
            </a:r>
          </a:p>
        </p:txBody>
      </p:sp>
    </p:spTree>
    <p:extLst>
      <p:ext uri="{BB962C8B-B14F-4D97-AF65-F5344CB8AC3E}">
        <p14:creationId xmlns:p14="http://schemas.microsoft.com/office/powerpoint/2010/main" val="36346148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F94369C-A2F0-4077-8045-C08EF20EF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30" name="직사각형 8">
            <a:extLst>
              <a:ext uri="{FF2B5EF4-FFF2-40B4-BE49-F238E27FC236}">
                <a16:creationId xmlns="" xmlns:a16="http://schemas.microsoft.com/office/drawing/2014/main" id="{6A7A61A9-B7A7-490F-AC1D-F70BB4A9D1DD}"/>
              </a:ext>
            </a:extLst>
          </p:cNvPr>
          <p:cNvSpPr/>
          <p:nvPr/>
        </p:nvSpPr>
        <p:spPr>
          <a:xfrm>
            <a:off x="872654" y="305813"/>
            <a:ext cx="56974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요리 중 화재위험</a:t>
            </a:r>
            <a:r>
              <a:rPr lang="en-US" altLang="ko-KR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</a:t>
            </a:r>
            <a:endParaRPr lang="en-US" altLang="ko-KR" sz="27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D5088557-1F3A-42A4-ACCF-0B9FE73A6A58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  <p:grpSp>
        <p:nvGrpSpPr>
          <p:cNvPr id="16" name="그룹 6">
            <a:extLst>
              <a:ext uri="{FF2B5EF4-FFF2-40B4-BE49-F238E27FC236}">
                <a16:creationId xmlns="" xmlns:a16="http://schemas.microsoft.com/office/drawing/2014/main" id="{253392F1-8406-4063-A2C9-1AA83379D46A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8" name="그림 18">
              <a:extLst>
                <a:ext uri="{FF2B5EF4-FFF2-40B4-BE49-F238E27FC236}">
                  <a16:creationId xmlns="" xmlns:a16="http://schemas.microsoft.com/office/drawing/2014/main" id="{AA134AF7-AC50-4A3B-B57A-7BD1A5544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5" name="그림 19">
              <a:extLst>
                <a:ext uri="{FF2B5EF4-FFF2-40B4-BE49-F238E27FC236}">
                  <a16:creationId xmlns="" xmlns:a16="http://schemas.microsoft.com/office/drawing/2014/main" id="{B81A29FF-1ABA-43F2-B9CB-DA8FCA0E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6" name="그림 17">
            <a:extLst>
              <a:ext uri="{FF2B5EF4-FFF2-40B4-BE49-F238E27FC236}">
                <a16:creationId xmlns="" xmlns:a16="http://schemas.microsoft.com/office/drawing/2014/main" id="{80A78950-28A9-46B2-8106-7184F2B96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8" name="그림 18">
            <a:extLst>
              <a:ext uri="{FF2B5EF4-FFF2-40B4-BE49-F238E27FC236}">
                <a16:creationId xmlns="" xmlns:a16="http://schemas.microsoft.com/office/drawing/2014/main" id="{16D92883-DF1C-44B4-B5F9-0F0741B1558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3" t="13635" r="43967" b="26850"/>
          <a:stretch/>
        </p:blipFill>
        <p:spPr bwMode="auto">
          <a:xfrm>
            <a:off x="1069586" y="2300093"/>
            <a:ext cx="250632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7" t="26128" r="44739" b="22005"/>
          <a:stretch/>
        </p:blipFill>
        <p:spPr bwMode="auto">
          <a:xfrm>
            <a:off x="4010242" y="2292095"/>
            <a:ext cx="254156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0" t="12086" r="46622" b="24303"/>
          <a:stretch/>
        </p:blipFill>
        <p:spPr bwMode="auto">
          <a:xfrm>
            <a:off x="7149022" y="2284330"/>
            <a:ext cx="1681041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127825" y="415811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/>
              <a:t>물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949825" y="415690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/>
              <a:t>케첩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44393" y="415690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/>
              <a:t>세제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27CEC14-37F2-42A3-B6FF-3A29D8C65090}"/>
              </a:ext>
            </a:extLst>
          </p:cNvPr>
          <p:cNvSpPr txBox="1"/>
          <p:nvPr/>
        </p:nvSpPr>
        <p:spPr>
          <a:xfrm>
            <a:off x="176462" y="4865214"/>
            <a:ext cx="989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spc="-15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급하다고 </a:t>
            </a:r>
            <a:r>
              <a:rPr lang="ko-KR" altLang="en-US" sz="2400" b="1" spc="-150" dirty="0">
                <a:solidFill>
                  <a:srgbClr val="FF0000"/>
                </a:solidFill>
                <a:latin typeface="+mn-ea"/>
              </a:rPr>
              <a:t>물</a:t>
            </a:r>
            <a:r>
              <a:rPr lang="ko-KR" altLang="en-US" sz="2400" b="1" spc="-15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로 불을 끄려고 하면</a:t>
            </a:r>
            <a:r>
              <a:rPr lang="ko-KR" altLang="en-US" sz="2400" b="1" spc="-150" dirty="0">
                <a:latin typeface="+mn-ea"/>
              </a:rPr>
              <a:t> </a:t>
            </a:r>
            <a:r>
              <a:rPr lang="ko-KR" altLang="en-US" sz="2400" b="1" u="sng" spc="-150" dirty="0">
                <a:solidFill>
                  <a:srgbClr val="FF0000"/>
                </a:solidFill>
                <a:latin typeface="+mn-ea"/>
              </a:rPr>
              <a:t>화재가 급격히 확대</a:t>
            </a:r>
            <a:r>
              <a:rPr lang="en-US" altLang="ko-KR" sz="2400" b="1" u="sng" spc="-150" dirty="0">
                <a:solidFill>
                  <a:srgbClr val="FF0000"/>
                </a:solidFill>
                <a:latin typeface="+mn-ea"/>
              </a:rPr>
              <a:t>!</a:t>
            </a:r>
            <a:endParaRPr lang="ko-KR" altLang="ko-KR" sz="2400" b="1" u="sng" spc="-15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" name="직사각형 1">
            <a:extLst>
              <a:ext uri="{FF2B5EF4-FFF2-40B4-BE49-F238E27FC236}">
                <a16:creationId xmlns="" xmlns:a16="http://schemas.microsoft.com/office/drawing/2014/main" id="{1006A722-A4A2-4BB5-8162-9B7430EDB369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2">
            <a:extLst>
              <a:ext uri="{FF2B5EF4-FFF2-40B4-BE49-F238E27FC236}">
                <a16:creationId xmlns="" xmlns:a16="http://schemas.microsoft.com/office/drawing/2014/main" id="{18F4891C-9183-4B07-8810-5D10D541BD5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2" name="그림 15">
            <a:extLst>
              <a:ext uri="{FF2B5EF4-FFF2-40B4-BE49-F238E27FC236}">
                <a16:creationId xmlns="" xmlns:a16="http://schemas.microsoft.com/office/drawing/2014/main" id="{2520DE8C-FACB-4D12-A410-E1D69A1B0D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="" xmlns:a16="http://schemas.microsoft.com/office/drawing/2014/main" id="{B61D73AD-73CF-4FAA-B6AE-723CFE8CDE13}"/>
              </a:ext>
            </a:extLst>
          </p:cNvPr>
          <p:cNvSpPr txBox="1">
            <a:spLocks/>
          </p:cNvSpPr>
          <p:nvPr/>
        </p:nvSpPr>
        <p:spPr>
          <a:xfrm>
            <a:off x="3208193" y="640355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40" name="직사각형 4">
            <a:extLst>
              <a:ext uri="{FF2B5EF4-FFF2-40B4-BE49-F238E27FC236}">
                <a16:creationId xmlns="" xmlns:a16="http://schemas.microsoft.com/office/drawing/2014/main" id="{2C9D96DD-ED50-42D4-9416-833C5413BE0A}"/>
              </a:ext>
            </a:extLst>
          </p:cNvPr>
          <p:cNvSpPr/>
          <p:nvPr/>
        </p:nvSpPr>
        <p:spPr>
          <a:xfrm>
            <a:off x="771787" y="1876294"/>
            <a:ext cx="8453222" cy="2853331"/>
          </a:xfrm>
          <a:prstGeom prst="rect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1DB342D-9421-48E8-BD3E-10C8CC495988}"/>
              </a:ext>
            </a:extLst>
          </p:cNvPr>
          <p:cNvSpPr/>
          <p:nvPr/>
        </p:nvSpPr>
        <p:spPr>
          <a:xfrm>
            <a:off x="3699545" y="1642206"/>
            <a:ext cx="2852257" cy="3663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57459135-1B07-4D84-A89D-B2BA1650DD8B}"/>
              </a:ext>
            </a:extLst>
          </p:cNvPr>
          <p:cNvSpPr txBox="1"/>
          <p:nvPr/>
        </p:nvSpPr>
        <p:spPr>
          <a:xfrm>
            <a:off x="3828763" y="1640508"/>
            <a:ext cx="3320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주방화재 시 금지사항</a:t>
            </a:r>
          </a:p>
        </p:txBody>
      </p:sp>
    </p:spTree>
    <p:extLst>
      <p:ext uri="{BB962C8B-B14F-4D97-AF65-F5344CB8AC3E}">
        <p14:creationId xmlns:p14="http://schemas.microsoft.com/office/powerpoint/2010/main" val="1485280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F94369C-A2F0-4077-8045-C08EF20EF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sp>
        <p:nvSpPr>
          <p:cNvPr id="30" name="직사각형 8">
            <a:extLst>
              <a:ext uri="{FF2B5EF4-FFF2-40B4-BE49-F238E27FC236}">
                <a16:creationId xmlns="" xmlns:a16="http://schemas.microsoft.com/office/drawing/2014/main" id="{6A7A61A9-B7A7-490F-AC1D-F70BB4A9D1DD}"/>
              </a:ext>
            </a:extLst>
          </p:cNvPr>
          <p:cNvSpPr/>
          <p:nvPr/>
        </p:nvSpPr>
        <p:spPr>
          <a:xfrm>
            <a:off x="872654" y="305813"/>
            <a:ext cx="56974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요리 중 화재위험</a:t>
            </a:r>
            <a:r>
              <a:rPr lang="en-US" altLang="ko-KR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  </a:t>
            </a:r>
            <a:endParaRPr lang="en-US" altLang="ko-KR" sz="27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D5088557-1F3A-42A4-ACCF-0B9FE73A6A58}"/>
              </a:ext>
            </a:extLst>
          </p:cNvPr>
          <p:cNvSpPr/>
          <p:nvPr/>
        </p:nvSpPr>
        <p:spPr>
          <a:xfrm>
            <a:off x="418216" y="319512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1</a:t>
            </a:r>
            <a:endParaRPr lang="ko-KR" altLang="en-US" sz="2600" b="1" dirty="0">
              <a:latin typeface="+mj-ea"/>
              <a:ea typeface="+mj-ea"/>
            </a:endParaRPr>
          </a:p>
        </p:txBody>
      </p:sp>
      <p:grpSp>
        <p:nvGrpSpPr>
          <p:cNvPr id="16" name="그룹 6">
            <a:extLst>
              <a:ext uri="{FF2B5EF4-FFF2-40B4-BE49-F238E27FC236}">
                <a16:creationId xmlns="" xmlns:a16="http://schemas.microsoft.com/office/drawing/2014/main" id="{253392F1-8406-4063-A2C9-1AA83379D46A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8" name="그림 18">
              <a:extLst>
                <a:ext uri="{FF2B5EF4-FFF2-40B4-BE49-F238E27FC236}">
                  <a16:creationId xmlns="" xmlns:a16="http://schemas.microsoft.com/office/drawing/2014/main" id="{AA134AF7-AC50-4A3B-B57A-7BD1A5544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25" name="그림 19">
              <a:extLst>
                <a:ext uri="{FF2B5EF4-FFF2-40B4-BE49-F238E27FC236}">
                  <a16:creationId xmlns="" xmlns:a16="http://schemas.microsoft.com/office/drawing/2014/main" id="{B81A29FF-1ABA-43F2-B9CB-DA8FCA0E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26" name="그림 17">
            <a:extLst>
              <a:ext uri="{FF2B5EF4-FFF2-40B4-BE49-F238E27FC236}">
                <a16:creationId xmlns="" xmlns:a16="http://schemas.microsoft.com/office/drawing/2014/main" id="{80A78950-28A9-46B2-8106-7184F2B96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28" name="그림 18">
            <a:extLst>
              <a:ext uri="{FF2B5EF4-FFF2-40B4-BE49-F238E27FC236}">
                <a16:creationId xmlns="" xmlns:a16="http://schemas.microsoft.com/office/drawing/2014/main" id="{16D92883-DF1C-44B4-B5F9-0F0741B1558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27CEC14-37F2-42A3-B6FF-3A29D8C65090}"/>
              </a:ext>
            </a:extLst>
          </p:cNvPr>
          <p:cNvSpPr txBox="1"/>
          <p:nvPr/>
        </p:nvSpPr>
        <p:spPr>
          <a:xfrm>
            <a:off x="0" y="4886180"/>
            <a:ext cx="9898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spc="-150" dirty="0">
                <a:solidFill>
                  <a:srgbClr val="FF0000"/>
                </a:solidFill>
                <a:latin typeface="+mn-ea"/>
              </a:rPr>
              <a:t>화재</a:t>
            </a:r>
            <a:r>
              <a:rPr lang="ko-KR" altLang="en-US" sz="2800" b="1" spc="-15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가 급격히</a:t>
            </a:r>
            <a:r>
              <a:rPr lang="ko-KR" altLang="en-US" sz="2800" b="1" spc="-150" dirty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z="3600" b="1" spc="-150" dirty="0">
                <a:solidFill>
                  <a:srgbClr val="FF0000"/>
                </a:solidFill>
                <a:latin typeface="+mn-ea"/>
              </a:rPr>
              <a:t>확대</a:t>
            </a:r>
            <a:r>
              <a:rPr lang="en-US" altLang="ko-KR" sz="3600" b="1" spc="-150" dirty="0">
                <a:solidFill>
                  <a:srgbClr val="FF0000"/>
                </a:solidFill>
                <a:latin typeface="+mn-ea"/>
              </a:rPr>
              <a:t>!</a:t>
            </a:r>
            <a:endParaRPr lang="ko-KR" altLang="ko-KR" sz="3600" b="1" spc="-15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4" t="27841" r="18521" b="29874"/>
          <a:stretch/>
        </p:blipFill>
        <p:spPr bwMode="auto">
          <a:xfrm>
            <a:off x="1119011" y="2148191"/>
            <a:ext cx="3387165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4" t="39359" r="51200" b="18870"/>
          <a:stretch/>
        </p:blipFill>
        <p:spPr bwMode="auto">
          <a:xfrm>
            <a:off x="5623958" y="2148191"/>
            <a:ext cx="3387165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직사각형 1">
            <a:extLst>
              <a:ext uri="{FF2B5EF4-FFF2-40B4-BE49-F238E27FC236}">
                <a16:creationId xmlns="" xmlns:a16="http://schemas.microsoft.com/office/drawing/2014/main" id="{ED264AC0-B052-4517-A619-9312ED1E401D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2">
            <a:extLst>
              <a:ext uri="{FF2B5EF4-FFF2-40B4-BE49-F238E27FC236}">
                <a16:creationId xmlns="" xmlns:a16="http://schemas.microsoft.com/office/drawing/2014/main" id="{41D31D82-A7A5-420E-AC84-22C1FD3A039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0" name="그림 15">
            <a:extLst>
              <a:ext uri="{FF2B5EF4-FFF2-40B4-BE49-F238E27FC236}">
                <a16:creationId xmlns="" xmlns:a16="http://schemas.microsoft.com/office/drawing/2014/main" id="{B267055C-2532-41AE-AFA6-E2AA3DB979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="" xmlns:a16="http://schemas.microsoft.com/office/drawing/2014/main" id="{3AEE1254-9993-4F2E-BD84-78CCF74D34DD}"/>
              </a:ext>
            </a:extLst>
          </p:cNvPr>
          <p:cNvSpPr txBox="1">
            <a:spLocks/>
          </p:cNvSpPr>
          <p:nvPr/>
        </p:nvSpPr>
        <p:spPr>
          <a:xfrm>
            <a:off x="3208193" y="640355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24" name="직사각형 6">
            <a:extLst>
              <a:ext uri="{FF2B5EF4-FFF2-40B4-BE49-F238E27FC236}">
                <a16:creationId xmlns="" xmlns:a16="http://schemas.microsoft.com/office/drawing/2014/main" id="{94F7D2F7-65B0-43A1-A75A-7CBE50447267}"/>
              </a:ext>
            </a:extLst>
          </p:cNvPr>
          <p:cNvSpPr/>
          <p:nvPr/>
        </p:nvSpPr>
        <p:spPr>
          <a:xfrm>
            <a:off x="1822993" y="1645095"/>
            <a:ext cx="1986305" cy="359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6B1D085-74ED-4D45-9A92-361F1B132B4D}"/>
              </a:ext>
            </a:extLst>
          </p:cNvPr>
          <p:cNvSpPr txBox="1"/>
          <p:nvPr/>
        </p:nvSpPr>
        <p:spPr>
          <a:xfrm>
            <a:off x="1862356" y="1625976"/>
            <a:ext cx="1986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물을 넣었을 때</a:t>
            </a:r>
          </a:p>
        </p:txBody>
      </p:sp>
      <p:sp>
        <p:nvSpPr>
          <p:cNvPr id="33" name="직사각형 6">
            <a:extLst>
              <a:ext uri="{FF2B5EF4-FFF2-40B4-BE49-F238E27FC236}">
                <a16:creationId xmlns="" xmlns:a16="http://schemas.microsoft.com/office/drawing/2014/main" id="{4AF51187-7C40-4A4D-8088-8D5396C6809E}"/>
              </a:ext>
            </a:extLst>
          </p:cNvPr>
          <p:cNvSpPr/>
          <p:nvPr/>
        </p:nvSpPr>
        <p:spPr>
          <a:xfrm>
            <a:off x="6116003" y="1666117"/>
            <a:ext cx="2323321" cy="359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78B11C7-4632-4B5A-8B82-8345FDC33186}"/>
              </a:ext>
            </a:extLst>
          </p:cNvPr>
          <p:cNvSpPr txBox="1"/>
          <p:nvPr/>
        </p:nvSpPr>
        <p:spPr>
          <a:xfrm>
            <a:off x="6175416" y="1649044"/>
            <a:ext cx="2263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+mn-ea"/>
              </a:rPr>
              <a:t>케첩을 넣었을 때</a:t>
            </a:r>
          </a:p>
        </p:txBody>
      </p:sp>
    </p:spTree>
    <p:extLst>
      <p:ext uri="{BB962C8B-B14F-4D97-AF65-F5344CB8AC3E}">
        <p14:creationId xmlns:p14="http://schemas.microsoft.com/office/powerpoint/2010/main" val="1430299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2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5555364-4524-47CB-B470-9EFB981B6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" y="0"/>
            <a:ext cx="9897192" cy="687546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="" xmlns:a16="http://schemas.microsoft.com/office/drawing/2014/main" id="{ABFD0BA1-18AB-45A7-98EF-489CCA617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14" y="1249558"/>
            <a:ext cx="4676521" cy="4286809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977835" y="2314968"/>
            <a:ext cx="5327764" cy="1740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algn="ctr" fontAlgn="base" latinLnBrk="1">
              <a:lnSpc>
                <a:spcPct val="150000"/>
              </a:lnSpc>
            </a:pPr>
            <a:r>
              <a:rPr lang="ko-KR" altLang="en-US" b="1" kern="0" dirty="0">
                <a:solidFill>
                  <a:schemeClr val="accent1"/>
                </a:solidFill>
                <a:latin typeface="+mn-ea"/>
              </a:rPr>
              <a:t>음식물 조리 중에 자리를 비우지 마세요</a:t>
            </a:r>
            <a:r>
              <a:rPr lang="en-US" altLang="ko-KR" b="1" kern="0" dirty="0">
                <a:solidFill>
                  <a:schemeClr val="accent1"/>
                </a:solidFill>
                <a:latin typeface="+mn-ea"/>
              </a:rPr>
              <a:t>! </a:t>
            </a:r>
            <a:endParaRPr lang="en-US" altLang="ko-KR" b="1" kern="0" dirty="0">
              <a:solidFill>
                <a:srgbClr val="000000"/>
              </a:solidFill>
              <a:latin typeface="+mn-ea"/>
            </a:endParaRPr>
          </a:p>
          <a:p>
            <a:pPr marR="2540" algn="ctr" fontAlgn="base" latinLnBrk="1">
              <a:lnSpc>
                <a:spcPct val="150000"/>
              </a:lnSpc>
            </a:pP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만약 식용유 화재가 났다면  </a:t>
            </a:r>
            <a:endParaRPr lang="en-US" altLang="ko-KR" b="1" kern="0" dirty="0">
              <a:solidFill>
                <a:srgbClr val="000000"/>
              </a:solidFill>
              <a:latin typeface="+mn-ea"/>
            </a:endParaRPr>
          </a:p>
          <a:p>
            <a:pPr marR="2540" algn="ctr" fontAlgn="base" latinLnBrk="1">
              <a:lnSpc>
                <a:spcPct val="150000"/>
              </a:lnSpc>
            </a:pP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절대로 물로 끄지 말고</a:t>
            </a:r>
            <a:endParaRPr lang="en-US" altLang="ko-KR" b="1" kern="0" dirty="0">
              <a:solidFill>
                <a:srgbClr val="000000"/>
              </a:solidFill>
              <a:latin typeface="+mn-ea"/>
            </a:endParaRPr>
          </a:p>
          <a:p>
            <a:pPr marR="2540" algn="ctr" fontAlgn="base" latinLnBrk="1">
              <a:lnSpc>
                <a:spcPct val="150000"/>
              </a:lnSpc>
            </a:pPr>
            <a:r>
              <a:rPr lang="ko-KR" altLang="en-US" sz="2000" b="1" kern="0" spc="0" dirty="0">
                <a:solidFill>
                  <a:srgbClr val="FF0000"/>
                </a:solidFill>
                <a:latin typeface="+mn-ea"/>
              </a:rPr>
              <a:t>기름의 온도</a:t>
            </a:r>
            <a:r>
              <a:rPr lang="ko-KR" altLang="en-US" b="1" kern="0" spc="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를</a:t>
            </a:r>
            <a:r>
              <a:rPr lang="ko-KR" altLang="en-US" b="1" kern="0" spc="0" dirty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z="2000" b="1" kern="0" spc="0" dirty="0">
                <a:solidFill>
                  <a:srgbClr val="FF0000"/>
                </a:solidFill>
                <a:latin typeface="+mn-ea"/>
              </a:rPr>
              <a:t>낮추는 방법</a:t>
            </a:r>
            <a:r>
              <a:rPr lang="ko-KR" altLang="en-US" b="1" kern="0" spc="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을 찾아야 합니다</a:t>
            </a:r>
            <a:r>
              <a:rPr lang="en-US" altLang="ko-KR" b="1" kern="0" spc="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.</a:t>
            </a:r>
            <a:endParaRPr lang="ko-KR" altLang="en-US" b="1" kern="0" spc="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grpSp>
        <p:nvGrpSpPr>
          <p:cNvPr id="28" name="그룹 6">
            <a:extLst>
              <a:ext uri="{FF2B5EF4-FFF2-40B4-BE49-F238E27FC236}">
                <a16:creationId xmlns="" xmlns:a16="http://schemas.microsoft.com/office/drawing/2014/main" id="{B01DA330-4D05-4F6A-B365-E56D5A89EF55}"/>
              </a:ext>
            </a:extLst>
          </p:cNvPr>
          <p:cNvGrpSpPr/>
          <p:nvPr/>
        </p:nvGrpSpPr>
        <p:grpSpPr>
          <a:xfrm>
            <a:off x="1238430" y="1404214"/>
            <a:ext cx="4806573" cy="1569660"/>
            <a:chOff x="1250115" y="1961532"/>
            <a:chExt cx="4806573" cy="1569660"/>
          </a:xfrm>
        </p:grpSpPr>
        <p:sp>
          <p:nvSpPr>
            <p:cNvPr id="29" name="직사각형 7">
              <a:extLst>
                <a:ext uri="{FF2B5EF4-FFF2-40B4-BE49-F238E27FC236}">
                  <a16:creationId xmlns="" xmlns:a16="http://schemas.microsoft.com/office/drawing/2014/main" id="{5D0BDB90-3914-4774-BC42-BBA9F2C0C761}"/>
                </a:ext>
              </a:extLst>
            </p:cNvPr>
            <p:cNvSpPr/>
            <p:nvPr/>
          </p:nvSpPr>
          <p:spPr>
            <a:xfrm>
              <a:off x="3154266" y="1961532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31" name="그룹 8">
              <a:extLst>
                <a:ext uri="{FF2B5EF4-FFF2-40B4-BE49-F238E27FC236}">
                  <a16:creationId xmlns="" xmlns:a16="http://schemas.microsoft.com/office/drawing/2014/main" id="{87115EC8-5F90-4414-95EF-10351EFD83A6}"/>
                </a:ext>
              </a:extLst>
            </p:cNvPr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32" name="직선 연결선 9">
                <a:extLst>
                  <a:ext uri="{FF2B5EF4-FFF2-40B4-BE49-F238E27FC236}">
                    <a16:creationId xmlns="" xmlns:a16="http://schemas.microsoft.com/office/drawing/2014/main" id="{F80BE807-9D70-4E34-8776-7E3E32C6211D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직선 연결선 10">
                <a:extLst>
                  <a:ext uri="{FF2B5EF4-FFF2-40B4-BE49-F238E27FC236}">
                    <a16:creationId xmlns="" xmlns:a16="http://schemas.microsoft.com/office/drawing/2014/main" id="{29A2013C-2FD3-45E1-B30A-5E92A6E90475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34" name="그룹 11">
            <a:extLst>
              <a:ext uri="{FF2B5EF4-FFF2-40B4-BE49-F238E27FC236}">
                <a16:creationId xmlns="" xmlns:a16="http://schemas.microsoft.com/office/drawing/2014/main" id="{50244E2F-E13B-4F7D-BE63-F58C6E89C8E3}"/>
              </a:ext>
            </a:extLst>
          </p:cNvPr>
          <p:cNvGrpSpPr/>
          <p:nvPr/>
        </p:nvGrpSpPr>
        <p:grpSpPr>
          <a:xfrm>
            <a:off x="1238430" y="3632518"/>
            <a:ext cx="4806573" cy="1569660"/>
            <a:chOff x="1250115" y="4743177"/>
            <a:chExt cx="4806573" cy="1569660"/>
          </a:xfrm>
        </p:grpSpPr>
        <p:sp>
          <p:nvSpPr>
            <p:cNvPr id="35" name="직사각형 12">
              <a:extLst>
                <a:ext uri="{FF2B5EF4-FFF2-40B4-BE49-F238E27FC236}">
                  <a16:creationId xmlns="" xmlns:a16="http://schemas.microsoft.com/office/drawing/2014/main" id="{F5CAA1D9-ABFD-4B9A-AACD-E499A3B31077}"/>
                </a:ext>
              </a:extLst>
            </p:cNvPr>
            <p:cNvSpPr/>
            <p:nvPr/>
          </p:nvSpPr>
          <p:spPr>
            <a:xfrm flipV="1">
              <a:off x="3178751" y="4743177"/>
              <a:ext cx="106653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9600" spc="-13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ea"/>
                  <a:ea typeface="+mj-ea"/>
                </a:rPr>
                <a:t>“</a:t>
              </a:r>
              <a:endParaRPr lang="ko-KR" altLang="en-US" sz="9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36" name="그룹 13">
              <a:extLst>
                <a:ext uri="{FF2B5EF4-FFF2-40B4-BE49-F238E27FC236}">
                  <a16:creationId xmlns="" xmlns:a16="http://schemas.microsoft.com/office/drawing/2014/main" id="{E5E53226-3F59-4796-B1D3-C32C609F16B3}"/>
                </a:ext>
              </a:extLst>
            </p:cNvPr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37" name="직선 연결선 14">
                <a:extLst>
                  <a:ext uri="{FF2B5EF4-FFF2-40B4-BE49-F238E27FC236}">
                    <a16:creationId xmlns="" xmlns:a16="http://schemas.microsoft.com/office/drawing/2014/main" id="{4C008D70-431B-49B9-95CD-46824CAAAEA5}"/>
                  </a:ext>
                </a:extLst>
              </p:cNvPr>
              <p:cNvCxnSpPr/>
              <p:nvPr/>
            </p:nvCxnSpPr>
            <p:spPr>
              <a:xfrm>
                <a:off x="1512582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8" name="직선 연결선 15">
                <a:extLst>
                  <a:ext uri="{FF2B5EF4-FFF2-40B4-BE49-F238E27FC236}">
                    <a16:creationId xmlns="" xmlns:a16="http://schemas.microsoft.com/office/drawing/2014/main" id="{D5C56AAD-2044-428A-BC0D-BB41AF333BA0}"/>
                  </a:ext>
                </a:extLst>
              </p:cNvPr>
              <p:cNvCxnSpPr/>
              <p:nvPr/>
            </p:nvCxnSpPr>
            <p:spPr>
              <a:xfrm>
                <a:off x="4390519" y="2142908"/>
                <a:ext cx="1928636" cy="0"/>
              </a:xfrm>
              <a:prstGeom prst="line">
                <a:avLst/>
              </a:prstGeom>
              <a:noFill/>
              <a:ln w="12700" cap="flat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24" name="그룹 6">
            <a:extLst>
              <a:ext uri="{FF2B5EF4-FFF2-40B4-BE49-F238E27FC236}">
                <a16:creationId xmlns="" xmlns:a16="http://schemas.microsoft.com/office/drawing/2014/main" id="{2F4D75A9-EAC1-4F9A-82DD-6AF0664DFD2E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25" name="그림 18">
              <a:extLst>
                <a:ext uri="{FF2B5EF4-FFF2-40B4-BE49-F238E27FC236}">
                  <a16:creationId xmlns="" xmlns:a16="http://schemas.microsoft.com/office/drawing/2014/main" id="{5FE7974D-752D-40CA-AED2-37CAB797B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39" name="그림 19">
              <a:extLst>
                <a:ext uri="{FF2B5EF4-FFF2-40B4-BE49-F238E27FC236}">
                  <a16:creationId xmlns="" xmlns:a16="http://schemas.microsoft.com/office/drawing/2014/main" id="{A5F657CF-8D95-461E-AB7A-3432E890D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40" name="그림 17">
            <a:extLst>
              <a:ext uri="{FF2B5EF4-FFF2-40B4-BE49-F238E27FC236}">
                <a16:creationId xmlns="" xmlns:a16="http://schemas.microsoft.com/office/drawing/2014/main" id="{E7556625-27D1-4472-9D1B-2BCB9661BC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41" name="그림 18">
            <a:extLst>
              <a:ext uri="{FF2B5EF4-FFF2-40B4-BE49-F238E27FC236}">
                <a16:creationId xmlns="" xmlns:a16="http://schemas.microsoft.com/office/drawing/2014/main" id="{04F543D6-8252-4A61-9DCF-B334B4D0567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30" name="직사각형 1">
            <a:extLst>
              <a:ext uri="{FF2B5EF4-FFF2-40B4-BE49-F238E27FC236}">
                <a16:creationId xmlns="" xmlns:a16="http://schemas.microsoft.com/office/drawing/2014/main" id="{1699B1C9-210E-46BB-A8AA-0678C85CECDD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3" name="그림 12">
            <a:extLst>
              <a:ext uri="{FF2B5EF4-FFF2-40B4-BE49-F238E27FC236}">
                <a16:creationId xmlns="" xmlns:a16="http://schemas.microsoft.com/office/drawing/2014/main" id="{097FD93F-0405-49EF-90EE-A7C4120BC1A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44" name="그림 15">
            <a:extLst>
              <a:ext uri="{FF2B5EF4-FFF2-40B4-BE49-F238E27FC236}">
                <a16:creationId xmlns="" xmlns:a16="http://schemas.microsoft.com/office/drawing/2014/main" id="{DD7FC949-190B-4E2A-B783-6C74006824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45" name="Slide Number Placeholder 1">
            <a:extLst>
              <a:ext uri="{FF2B5EF4-FFF2-40B4-BE49-F238E27FC236}">
                <a16:creationId xmlns="" xmlns:a16="http://schemas.microsoft.com/office/drawing/2014/main" id="{C81D4DBC-D249-4245-BB2B-FA3157357094}"/>
              </a:ext>
            </a:extLst>
          </p:cNvPr>
          <p:cNvSpPr txBox="1">
            <a:spLocks/>
          </p:cNvSpPr>
          <p:nvPr/>
        </p:nvSpPr>
        <p:spPr>
          <a:xfrm>
            <a:off x="3208193" y="640355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46" name="직사각형 8">
            <a:extLst>
              <a:ext uri="{FF2B5EF4-FFF2-40B4-BE49-F238E27FC236}">
                <a16:creationId xmlns="" xmlns:a16="http://schemas.microsoft.com/office/drawing/2014/main" id="{7ABFC837-AB80-4A64-952D-95C75BD1B684}"/>
              </a:ext>
            </a:extLst>
          </p:cNvPr>
          <p:cNvSpPr/>
          <p:nvPr/>
        </p:nvSpPr>
        <p:spPr>
          <a:xfrm>
            <a:off x="872654" y="299531"/>
            <a:ext cx="56974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 주방화재 예방법</a:t>
            </a:r>
            <a:endParaRPr lang="en-US" altLang="ko-KR" sz="27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61FAE79E-946F-4D33-85F4-2DD7F26DA267}"/>
              </a:ext>
            </a:extLst>
          </p:cNvPr>
          <p:cNvSpPr/>
          <p:nvPr/>
        </p:nvSpPr>
        <p:spPr>
          <a:xfrm>
            <a:off x="418216" y="313230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2</a:t>
            </a:r>
            <a:endParaRPr lang="ko-KR" altLang="en-US" sz="2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170417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37DC86A-15E7-402B-A5EA-05D1A6E51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" y="0"/>
            <a:ext cx="9897192" cy="687546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756" y="2136327"/>
            <a:ext cx="2111721" cy="3319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직사각형 4"/>
          <p:cNvSpPr/>
          <p:nvPr/>
        </p:nvSpPr>
        <p:spPr>
          <a:xfrm>
            <a:off x="1068403" y="2413857"/>
            <a:ext cx="805946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0" fontAlgn="base">
              <a:lnSpc>
                <a:spcPct val="160000"/>
              </a:lnSpc>
            </a:pPr>
            <a:r>
              <a:rPr lang="en-US" altLang="ko-KR" b="1" kern="0" dirty="0">
                <a:solidFill>
                  <a:srgbClr val="000000"/>
                </a:solidFill>
                <a:latin typeface="+mn-ea"/>
              </a:rPr>
              <a:t>Kitchen</a:t>
            </a: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의 앞 글자를 따서 </a:t>
            </a:r>
            <a:r>
              <a:rPr lang="en-US" altLang="ko-KR" b="1" kern="0" dirty="0">
                <a:solidFill>
                  <a:srgbClr val="000000"/>
                </a:solidFill>
                <a:latin typeface="+mn-ea"/>
              </a:rPr>
              <a:t>K</a:t>
            </a: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급 소화기라고 부르며</a:t>
            </a:r>
            <a:r>
              <a:rPr lang="en-US" altLang="ko-KR" b="1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b="1" u="sng" kern="0" dirty="0">
                <a:solidFill>
                  <a:schemeClr val="accent1"/>
                </a:solidFill>
                <a:latin typeface="+mn-ea"/>
              </a:rPr>
              <a:t>부엌에서 일어나는 식용유 화재에 </a:t>
            </a:r>
            <a:r>
              <a:rPr lang="ko-KR" altLang="en-US" b="1" u="sng" kern="0" dirty="0" smtClean="0">
                <a:solidFill>
                  <a:schemeClr val="accent1"/>
                </a:solidFill>
                <a:latin typeface="+mn-ea"/>
              </a:rPr>
              <a:t>적합</a:t>
            </a:r>
            <a:endParaRPr lang="ko-KR" altLang="en-US" sz="1200" b="1" kern="0" spc="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068403" y="3313986"/>
            <a:ext cx="8558303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0" fontAlgn="base">
              <a:lnSpc>
                <a:spcPct val="160000"/>
              </a:lnSpc>
            </a:pP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소화기를 설치할 땐 </a:t>
            </a:r>
            <a:endParaRPr lang="en-US" altLang="ko-KR" b="1" kern="0" dirty="0">
              <a:solidFill>
                <a:srgbClr val="000000"/>
              </a:solidFill>
              <a:latin typeface="+mn-ea"/>
            </a:endParaRPr>
          </a:p>
          <a:p>
            <a:pPr marL="2667000" fontAlgn="base">
              <a:lnSpc>
                <a:spcPct val="160000"/>
              </a:lnSpc>
            </a:pP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주방 근처 눈에 잘 보이는 곳에 보관</a:t>
            </a:r>
            <a:endParaRPr lang="en-US" altLang="ko-KR" b="1" kern="0" dirty="0">
              <a:solidFill>
                <a:srgbClr val="000000"/>
              </a:solidFill>
              <a:latin typeface="+mn-ea"/>
            </a:endParaRPr>
          </a:p>
          <a:p>
            <a:pPr marL="2667000" fontAlgn="base">
              <a:lnSpc>
                <a:spcPct val="160000"/>
              </a:lnSpc>
            </a:pP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통행에 지장을 주거나</a:t>
            </a:r>
            <a:endParaRPr lang="ko-KR" altLang="en-US" sz="1200" b="1" kern="0" dirty="0">
              <a:solidFill>
                <a:srgbClr val="000000"/>
              </a:solidFill>
              <a:latin typeface="+mn-ea"/>
            </a:endParaRPr>
          </a:p>
          <a:p>
            <a:pPr marL="2667000" fontAlgn="base">
              <a:lnSpc>
                <a:spcPct val="160000"/>
              </a:lnSpc>
            </a:pPr>
            <a:r>
              <a:rPr lang="ko-KR" altLang="en-US" b="1" kern="0" dirty="0">
                <a:solidFill>
                  <a:srgbClr val="000000"/>
                </a:solidFill>
                <a:latin typeface="+mn-ea"/>
              </a:rPr>
              <a:t>햇빛이 강한 곳을 피해서 보관</a:t>
            </a:r>
            <a:endParaRPr lang="ko-KR" altLang="en-US" sz="1200" b="1" kern="0" spc="0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12" name="그룹 6">
            <a:extLst>
              <a:ext uri="{FF2B5EF4-FFF2-40B4-BE49-F238E27FC236}">
                <a16:creationId xmlns="" xmlns:a16="http://schemas.microsoft.com/office/drawing/2014/main" id="{B1480B93-11F6-47A0-8EAE-07F91B7F1180}"/>
              </a:ext>
            </a:extLst>
          </p:cNvPr>
          <p:cNvGrpSpPr/>
          <p:nvPr/>
        </p:nvGrpSpPr>
        <p:grpSpPr>
          <a:xfrm>
            <a:off x="8460214" y="5850911"/>
            <a:ext cx="1306254" cy="824139"/>
            <a:chOff x="8393445" y="5914482"/>
            <a:chExt cx="1306254" cy="824139"/>
          </a:xfrm>
        </p:grpSpPr>
        <p:pic>
          <p:nvPicPr>
            <p:cNvPr id="13" name="그림 18">
              <a:extLst>
                <a:ext uri="{FF2B5EF4-FFF2-40B4-BE49-F238E27FC236}">
                  <a16:creationId xmlns="" xmlns:a16="http://schemas.microsoft.com/office/drawing/2014/main" id="{B91FB6EC-0EA2-4D11-9750-6BB08FB75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6" b="97849" l="6429" r="99286">
                          <a14:foregroundMark x1="33571" y1="84409" x2="33571" y2="84409"/>
                          <a14:foregroundMark x1="42143" y1="88172" x2="42143" y2="88172"/>
                          <a14:foregroundMark x1="57857" y1="87634" x2="57857" y2="87634"/>
                          <a14:foregroundMark x1="55000" y1="94086" x2="55000" y2="94086"/>
                          <a14:foregroundMark x1="68571" y1="87097" x2="68571" y2="87097"/>
                          <a14:foregroundMark x1="76429" y1="87097" x2="76429" y2="87097"/>
                          <a14:foregroundMark x1="67143" y1="95161" x2="67143" y2="95161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93445" y="5914482"/>
              <a:ext cx="581148" cy="819190"/>
            </a:xfrm>
            <a:prstGeom prst="rect">
              <a:avLst/>
            </a:prstGeom>
            <a:noFill/>
            <a:effectLst/>
          </p:spPr>
        </p:pic>
        <p:pic>
          <p:nvPicPr>
            <p:cNvPr id="14" name="그림 19">
              <a:extLst>
                <a:ext uri="{FF2B5EF4-FFF2-40B4-BE49-F238E27FC236}">
                  <a16:creationId xmlns="" xmlns:a16="http://schemas.microsoft.com/office/drawing/2014/main" id="{55BC7FDC-6710-4219-AE10-2C77B8399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79" b="96842" l="0" r="99231">
                          <a14:foregroundMark x1="35385" y1="85789" x2="35385" y2="85789"/>
                          <a14:foregroundMark x1="29231" y1="86316" x2="29231" y2="86316"/>
                          <a14:foregroundMark x1="52308" y1="81579" x2="52308" y2="81579"/>
                          <a14:foregroundMark x1="66923" y1="84211" x2="66923" y2="84211"/>
                          <a14:foregroundMark x1="72308" y1="84211" x2="72308" y2="84211"/>
                          <a14:foregroundMark x1="62308" y1="92105" x2="62308" y2="921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58240" y="5914482"/>
              <a:ext cx="541459" cy="824139"/>
            </a:xfrm>
            <a:prstGeom prst="rect">
              <a:avLst/>
            </a:prstGeom>
          </p:spPr>
        </p:pic>
      </p:grpSp>
      <p:pic>
        <p:nvPicPr>
          <p:cNvPr id="15" name="그림 17">
            <a:extLst>
              <a:ext uri="{FF2B5EF4-FFF2-40B4-BE49-F238E27FC236}">
                <a16:creationId xmlns="" xmlns:a16="http://schemas.microsoft.com/office/drawing/2014/main" id="{95F42894-FD0F-4740-85B7-CDB7B61E7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20" b="97354" l="4380" r="97080">
                        <a14:foregroundMark x1="42336" y1="88889" x2="42336" y2="88889"/>
                        <a14:foregroundMark x1="48175" y1="87302" x2="48175" y2="87302"/>
                        <a14:foregroundMark x1="56934" y1="85714" x2="56934" y2="85714"/>
                        <a14:foregroundMark x1="65693" y1="85185" x2="65693" y2="85185"/>
                        <a14:foregroundMark x1="65693" y1="94180" x2="65693" y2="9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67" y="5715745"/>
            <a:ext cx="657689" cy="954356"/>
          </a:xfrm>
          <a:prstGeom prst="rect">
            <a:avLst/>
          </a:prstGeom>
        </p:spPr>
      </p:pic>
      <p:pic>
        <p:nvPicPr>
          <p:cNvPr id="16" name="그림 18">
            <a:extLst>
              <a:ext uri="{FF2B5EF4-FFF2-40B4-BE49-F238E27FC236}">
                <a16:creationId xmlns="" xmlns:a16="http://schemas.microsoft.com/office/drawing/2014/main" id="{B73A7C61-5488-40AB-809A-EB3DCBF2210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8421" l="741" r="97778">
                        <a14:foregroundMark x1="48148" y1="86842" x2="48148" y2="86842"/>
                        <a14:foregroundMark x1="53333" y1="87895" x2="53333" y2="87895"/>
                        <a14:foregroundMark x1="68148" y1="86842" x2="68148" y2="86842"/>
                        <a14:foregroundMark x1="73333" y1="86316" x2="73333" y2="86316"/>
                        <a14:foregroundMark x1="63704" y1="94211" x2="63704" y2="94211"/>
                        <a14:foregroundMark x1="34815" y1="91053" x2="34815" y2="91053"/>
                        <a14:foregroundMark x1="37778" y1="85789" x2="37778" y2="85789"/>
                        <a14:foregroundMark x1="29630" y1="85263" x2="29630" y2="85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9" y="5851749"/>
            <a:ext cx="580865" cy="817514"/>
          </a:xfrm>
          <a:prstGeom prst="rect">
            <a:avLst/>
          </a:prstGeom>
        </p:spPr>
      </p:pic>
      <p:sp>
        <p:nvSpPr>
          <p:cNvPr id="19" name="직사각형 1">
            <a:extLst>
              <a:ext uri="{FF2B5EF4-FFF2-40B4-BE49-F238E27FC236}">
                <a16:creationId xmlns="" xmlns:a16="http://schemas.microsoft.com/office/drawing/2014/main" id="{178D8F7E-9D0A-43F8-855D-6C18B5FFEB86}"/>
              </a:ext>
            </a:extLst>
          </p:cNvPr>
          <p:cNvSpPr/>
          <p:nvPr/>
        </p:nvSpPr>
        <p:spPr>
          <a:xfrm>
            <a:off x="7531331" y="477073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2">
            <a:extLst>
              <a:ext uri="{FF2B5EF4-FFF2-40B4-BE49-F238E27FC236}">
                <a16:creationId xmlns="" xmlns:a16="http://schemas.microsoft.com/office/drawing/2014/main" id="{C1DCC413-CDA6-4AB5-8529-99C3182B4D0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670950"/>
            <a:ext cx="1075271" cy="540855"/>
          </a:xfrm>
          <a:prstGeom prst="rect">
            <a:avLst/>
          </a:prstGeom>
        </p:spPr>
      </p:pic>
      <p:pic>
        <p:nvPicPr>
          <p:cNvPr id="21" name="그림 15">
            <a:extLst>
              <a:ext uri="{FF2B5EF4-FFF2-40B4-BE49-F238E27FC236}">
                <a16:creationId xmlns="" xmlns:a16="http://schemas.microsoft.com/office/drawing/2014/main" id="{CE110CDC-55E6-4B0B-B61C-1E7BBA289D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670950"/>
            <a:ext cx="1427928" cy="562106"/>
          </a:xfrm>
          <a:prstGeom prst="rect">
            <a:avLst/>
          </a:prstGeom>
        </p:spPr>
      </p:pic>
      <p:sp>
        <p:nvSpPr>
          <p:cNvPr id="22" name="Slide Number Placeholder 1">
            <a:extLst>
              <a:ext uri="{FF2B5EF4-FFF2-40B4-BE49-F238E27FC236}">
                <a16:creationId xmlns="" xmlns:a16="http://schemas.microsoft.com/office/drawing/2014/main" id="{85EDF4BE-F4A3-4DFE-ADF9-1FD904D99162}"/>
              </a:ext>
            </a:extLst>
          </p:cNvPr>
          <p:cNvSpPr txBox="1">
            <a:spLocks/>
          </p:cNvSpPr>
          <p:nvPr/>
        </p:nvSpPr>
        <p:spPr>
          <a:xfrm>
            <a:off x="3208193" y="6403550"/>
            <a:ext cx="2227421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4F9E6D-8911-42EB-8FF2-6E6A973A6D29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28" name="직사각형 8">
            <a:extLst>
              <a:ext uri="{FF2B5EF4-FFF2-40B4-BE49-F238E27FC236}">
                <a16:creationId xmlns="" xmlns:a16="http://schemas.microsoft.com/office/drawing/2014/main" id="{C53450D1-E1B3-429C-9969-F1EDFDAE010C}"/>
              </a:ext>
            </a:extLst>
          </p:cNvPr>
          <p:cNvSpPr/>
          <p:nvPr/>
        </p:nvSpPr>
        <p:spPr>
          <a:xfrm>
            <a:off x="861016" y="300461"/>
            <a:ext cx="56974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2"/>
              </a:spcAft>
              <a:defRPr lang="ko-KR" altLang="en-US"/>
            </a:pPr>
            <a:r>
              <a:rPr lang="ko-KR" altLang="en-US" sz="2700" b="1" spc="-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맑은 고딕"/>
              </a:rPr>
              <a:t> 주방화재 소화방법</a:t>
            </a:r>
            <a:endParaRPr lang="en-US" altLang="ko-KR" sz="2700" b="1" spc="-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맑은 고딕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763353D9-747E-4145-ACEC-1A6097FF037A}"/>
              </a:ext>
            </a:extLst>
          </p:cNvPr>
          <p:cNvSpPr/>
          <p:nvPr/>
        </p:nvSpPr>
        <p:spPr>
          <a:xfrm>
            <a:off x="406578" y="314160"/>
            <a:ext cx="450761" cy="49200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600" b="1" dirty="0">
                <a:latin typeface="+mj-ea"/>
                <a:ea typeface="+mj-ea"/>
              </a:rPr>
              <a:t>3</a:t>
            </a:r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32" name="직사각형 4">
            <a:extLst>
              <a:ext uri="{FF2B5EF4-FFF2-40B4-BE49-F238E27FC236}">
                <a16:creationId xmlns="" xmlns:a16="http://schemas.microsoft.com/office/drawing/2014/main" id="{7A6F75BD-84C3-4BE6-B320-F9A13F7644B6}"/>
              </a:ext>
            </a:extLst>
          </p:cNvPr>
          <p:cNvSpPr/>
          <p:nvPr/>
        </p:nvSpPr>
        <p:spPr>
          <a:xfrm>
            <a:off x="771787" y="1876294"/>
            <a:ext cx="8453222" cy="3839451"/>
          </a:xfrm>
          <a:prstGeom prst="rect">
            <a:avLst/>
          </a:prstGeom>
          <a:noFill/>
          <a:ln w="9525" cap="sq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5DC4D869-50F9-44EE-B80B-1E4DFC7D3F37}"/>
              </a:ext>
            </a:extLst>
          </p:cNvPr>
          <p:cNvSpPr/>
          <p:nvPr/>
        </p:nvSpPr>
        <p:spPr>
          <a:xfrm>
            <a:off x="4026717" y="1642206"/>
            <a:ext cx="1778466" cy="36639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0DFFBB5-C1E3-4CF7-8981-554F948DD4AE}"/>
              </a:ext>
            </a:extLst>
          </p:cNvPr>
          <p:cNvSpPr txBox="1"/>
          <p:nvPr/>
        </p:nvSpPr>
        <p:spPr>
          <a:xfrm>
            <a:off x="4227298" y="1625348"/>
            <a:ext cx="3320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K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급 소화기</a:t>
            </a:r>
          </a:p>
        </p:txBody>
      </p:sp>
    </p:spTree>
    <p:extLst>
      <p:ext uri="{BB962C8B-B14F-4D97-AF65-F5344CB8AC3E}">
        <p14:creationId xmlns:p14="http://schemas.microsoft.com/office/powerpoint/2010/main" val="3176536536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5353</TotalTime>
  <Words>275</Words>
  <Application>Microsoft Macintosh PowerPoint</Application>
  <PresentationFormat>사용자 지정</PresentationFormat>
  <Paragraphs>76</Paragraphs>
  <Slides>12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20" baseType="lpstr">
      <vt:lpstr>나눔스퀘어 Bold</vt:lpstr>
      <vt:lpstr>맑은 고딕</vt:lpstr>
      <vt:lpstr>Calibri</vt:lpstr>
      <vt:lpstr>Calibri Light</vt:lpstr>
      <vt:lpstr>HY견고딕</vt:lpstr>
      <vt:lpstr>Stencil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동원 강</dc:creator>
  <cp:lastModifiedBy>Microsoft Office 사용자</cp:lastModifiedBy>
  <cp:revision>151</cp:revision>
  <dcterms:created xsi:type="dcterms:W3CDTF">2019-12-24T06:56:25Z</dcterms:created>
  <dcterms:modified xsi:type="dcterms:W3CDTF">2020-04-30T23:26:09Z</dcterms:modified>
</cp:coreProperties>
</file>