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</p:sldIdLst>
  <p:sldSz cx="9899650" cy="68754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3">
          <p15:clr>
            <a:srgbClr val="A4A3A4"/>
          </p15:clr>
        </p15:guide>
        <p15:guide id="2" pos="311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660B408-B3CF-4A94-85FC-2B1E0A45F4A2}" styleName="어두운 스타일 2 - 강조 1/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DE67981-C926-4AC7-AA08-ACFD1CD1FBA1}" styleName="Normal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40000" cmpd="sng">
              <a:solidFill>
                <a:schemeClr val="accent1"/>
              </a:solidFill>
            </a:ln>
          </a:left>
          <a:right>
            <a:ln w="40000" cmpd="sng">
              <a:solidFill>
                <a:schemeClr val="accent1"/>
              </a:solidFill>
            </a:ln>
          </a:right>
          <a:top>
            <a:ln w="40000" cmpd="sng">
              <a:solidFill>
                <a:schemeClr val="accent1"/>
              </a:solidFill>
            </a:ln>
          </a:top>
          <a:bottom>
            <a:ln w="400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lum val="9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50000"/>
            </a:schemeClr>
          </a:solidFill>
        </a:fill>
      </a:tcStyle>
    </a:band1H>
    <a:band1V>
      <a:tcTxStyle/>
      <a:tcStyle>
        <a:tcBdr/>
        <a:fill>
          <a:solidFill>
            <a:schemeClr val="accent1">
              <a:tint val="5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accent1">
          <a:shade val="80000"/>
        </a:schemeClr>
      </a:tcTxStyle>
      <a:tcStyle>
        <a:tcBdr>
          <a:bottom>
            <a:ln w="35400" cmpd="sng">
              <a:solidFill>
                <a:schemeClr val="accent1">
                  <a:shade val="80000"/>
                </a:schemeClr>
              </a:solidFill>
            </a:ln>
          </a:bottom>
        </a:tcBdr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TxStyle/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어두운 스타일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TxStyle/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7" autoAdjust="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462" y="90"/>
      </p:cViewPr>
      <p:guideLst>
        <p:guide orient="horz" pos="2163"/>
        <p:guide pos="311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A6CD0F2-CC72-41C8-B974-2FA4D99C6B23}" type="datetime1">
              <a:rPr lang="ko-KR" altLang="en-US"/>
              <a:pPr lvl="0">
                <a:defRPr/>
              </a:pPr>
              <a:t>2020-05-04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6D602D43-BF35-44CC-816F-E619016348E2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22078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474" y="1125221"/>
            <a:ext cx="8414703" cy="2393680"/>
          </a:xfrm>
        </p:spPr>
        <p:txBody>
          <a:bodyPr anchor="b"/>
          <a:lstStyle>
            <a:lvl1pPr algn="ctr">
              <a:defRPr sz="601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7456" y="3611210"/>
            <a:ext cx="7424738" cy="1659978"/>
          </a:xfrm>
        </p:spPr>
        <p:txBody>
          <a:bodyPr/>
          <a:lstStyle>
            <a:lvl1pPr marL="0" indent="0" algn="ctr">
              <a:buNone/>
              <a:defRPr sz="2406"/>
            </a:lvl1pPr>
            <a:lvl2pPr marL="458343" indent="0" algn="ctr">
              <a:buNone/>
              <a:defRPr sz="2005"/>
            </a:lvl2pPr>
            <a:lvl3pPr marL="916686" indent="0" algn="ctr">
              <a:buNone/>
              <a:defRPr sz="1805"/>
            </a:lvl3pPr>
            <a:lvl4pPr marL="1375029" indent="0" algn="ctr">
              <a:buNone/>
              <a:defRPr sz="1604"/>
            </a:lvl4pPr>
            <a:lvl5pPr marL="1833372" indent="0" algn="ctr">
              <a:buNone/>
              <a:defRPr sz="1604"/>
            </a:lvl5pPr>
            <a:lvl6pPr marL="2291715" indent="0" algn="ctr">
              <a:buNone/>
              <a:defRPr sz="1604"/>
            </a:lvl6pPr>
            <a:lvl7pPr marL="2750058" indent="0" algn="ctr">
              <a:buNone/>
              <a:defRPr sz="1604"/>
            </a:lvl7pPr>
            <a:lvl8pPr marL="3208401" indent="0" algn="ctr">
              <a:buNone/>
              <a:defRPr sz="1604"/>
            </a:lvl8pPr>
            <a:lvl9pPr marL="3666744" indent="0" algn="ctr">
              <a:buNone/>
              <a:defRPr sz="1604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6470-C96E-49BB-8FCD-9F05ECEA2830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0747816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621F5-C701-47B3-95DF-7914EA420AB3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2152845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4438" y="366055"/>
            <a:ext cx="2134612" cy="582663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602" y="366055"/>
            <a:ext cx="6280090" cy="58266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1A3E-8FE1-491A-84D5-01C406C9FAB6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8404660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용 및 내용 2개" type="objAndTwoObj" preserve="1" userDrawn="1">
  <p:cSld name="내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4981" y="1604274"/>
            <a:ext cx="4372344" cy="46019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2321" y="1604274"/>
            <a:ext cx="4372344" cy="22015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half" idx="3"/>
          </p:nvPr>
        </p:nvSpPr>
        <p:spPr>
          <a:xfrm>
            <a:off x="5031053" y="3994365"/>
            <a:ext cx="4372344" cy="22015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10" name="날짜 개체 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38E936D8-2B69-4F59-837B-D0D2E5B01820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11" name="바닥글 개체 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2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용 2개/본문" type="twoObjOverTx" preserve="1" userDrawn="1">
  <p:cSld name="내용 2개/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94981" y="1604274"/>
            <a:ext cx="4372344" cy="22015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5032321" y="1604274"/>
            <a:ext cx="4372344" cy="22015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5" name="본문 개체 틀 4"/>
          <p:cNvSpPr>
            <a:spLocks noGrp="1"/>
          </p:cNvSpPr>
          <p:nvPr>
            <p:ph type="body" sz="half" idx="3"/>
          </p:nvPr>
        </p:nvSpPr>
        <p:spPr>
          <a:xfrm>
            <a:off x="493713" y="3994365"/>
            <a:ext cx="8909684" cy="22015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10" name="날짜 개체 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69102D76-6D69-4679-829E-AC0F0020DA5D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11" name="바닥글 개체 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2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표 및 본문" preserve="1" userDrawn="1">
  <p:cSld name="표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/>
          </p:cNvSpPr>
          <p:nvPr>
            <p:ph type="tbl" sz="half" idx="1"/>
          </p:nvPr>
        </p:nvSpPr>
        <p:spPr>
          <a:xfrm>
            <a:off x="499488" y="1603392"/>
            <a:ext cx="4372994" cy="453672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/>
            </a:lvl1pPr>
          </a:lstStyle>
          <a:p>
            <a:pPr lvl="0">
              <a:defRPr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본문 개체 틀 3"/>
          <p:cNvSpPr>
            <a:spLocks noGrp="1"/>
          </p:cNvSpPr>
          <p:nvPr>
            <p:ph type="body" sz="half" idx="2"/>
          </p:nvPr>
        </p:nvSpPr>
        <p:spPr>
          <a:xfrm>
            <a:off x="5027166" y="1604274"/>
            <a:ext cx="4372344" cy="4537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844D822E-4EBD-4A08-8CF8-0414FC75A5D9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899650" cy="6875462"/>
          </a:xfrm>
          <a:prstGeom prst="rect">
            <a:avLst/>
          </a:prstGeom>
        </p:spPr>
      </p:pic>
      <p:sp>
        <p:nvSpPr>
          <p:cNvPr id="2" name="직사각형 1"/>
          <p:cNvSpPr/>
          <p:nvPr userDrawn="1"/>
        </p:nvSpPr>
        <p:spPr>
          <a:xfrm>
            <a:off x="0" y="6505190"/>
            <a:ext cx="5131447" cy="265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200" b="1">
                <a:latin typeface="+mj-lt"/>
                <a:ea typeface="+mj-ea"/>
                <a:cs typeface="+mj-cs"/>
                <a:sym typeface="Calibri"/>
              </a:rPr>
              <a:t>여성 대상 안전교육</a:t>
            </a:r>
            <a:r>
              <a:rPr lang="en-US" altLang="ko-KR" sz="1200" b="1">
                <a:latin typeface="+mj-lt"/>
                <a:ea typeface="+mj-ea"/>
                <a:cs typeface="+mj-cs"/>
                <a:sym typeface="Calibri"/>
              </a:rPr>
              <a:t>[</a:t>
            </a:r>
            <a:r>
              <a:rPr lang="ko-KR" altLang="en-US" sz="1200" b="0">
                <a:latin typeface="+mj-lt"/>
                <a:ea typeface="+mj-ea"/>
                <a:cs typeface="+mj-cs"/>
                <a:sym typeface="Calibri"/>
              </a:rPr>
              <a:t>화재진압</a:t>
            </a:r>
            <a:r>
              <a:rPr lang="en-US" altLang="ko-KR" sz="1200" b="0">
                <a:latin typeface="+mj-lt"/>
                <a:ea typeface="+mj-ea"/>
                <a:cs typeface="+mj-cs"/>
                <a:sym typeface="Calibri"/>
              </a:rPr>
              <a:t>_</a:t>
            </a:r>
            <a:r>
              <a:rPr lang="ko-KR" altLang="en-US" sz="1200" b="0">
                <a:latin typeface="+mj-lt"/>
                <a:ea typeface="+mj-ea"/>
                <a:cs typeface="+mj-cs"/>
                <a:sym typeface="Calibri"/>
              </a:rPr>
              <a:t>아는 만큼 예방이 쉬워져요 연소의 원리</a:t>
            </a:r>
            <a:r>
              <a:rPr lang="en-US" altLang="ko-KR" sz="1200" b="1">
                <a:latin typeface="+mj-lt"/>
                <a:ea typeface="+mj-ea"/>
                <a:cs typeface="+mj-cs"/>
                <a:sym typeface="Calibri"/>
              </a:rPr>
              <a:t>]</a:t>
            </a:r>
            <a:endParaRPr lang="ko-KR" altLang="en-US" sz="1200" b="1"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6330-7E46-4D1B-B2E5-DAA8AE4B14AF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5302828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445" y="1714093"/>
            <a:ext cx="8538448" cy="2860001"/>
          </a:xfrm>
        </p:spPr>
        <p:txBody>
          <a:bodyPr anchor="b"/>
          <a:lstStyle>
            <a:lvl1pPr>
              <a:defRPr sz="601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445" y="4601151"/>
            <a:ext cx="8538448" cy="1504007"/>
          </a:xfrm>
        </p:spPr>
        <p:txBody>
          <a:bodyPr/>
          <a:lstStyle>
            <a:lvl1pPr marL="0" indent="0">
              <a:buNone/>
              <a:defRPr sz="2406">
                <a:solidFill>
                  <a:schemeClr val="tx1"/>
                </a:solidFill>
              </a:defRPr>
            </a:lvl1pPr>
            <a:lvl2pPr marL="45834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DA18E-2BA2-4799-8D23-95A9130A021A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5476670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601" y="1830274"/>
            <a:ext cx="4207351" cy="436241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1698" y="1830274"/>
            <a:ext cx="4207351" cy="436241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7858-16C3-4999-9DFE-A9A40424B600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9857226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366056"/>
            <a:ext cx="8538448" cy="132893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892" y="1685444"/>
            <a:ext cx="4188015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892" y="2511454"/>
            <a:ext cx="4188015" cy="369397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698" y="1685444"/>
            <a:ext cx="4208641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1698" y="2511454"/>
            <a:ext cx="4208641" cy="369397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1C9E-E5E2-47BC-861F-CEF22B5D6DA4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3078661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7F8F-DD64-438F-BB57-4C19004035C7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2171513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3904-9FA5-429C-BBEC-45CAF1EF9455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4300041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641" y="989941"/>
            <a:ext cx="5011698" cy="4886035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1890" y="2062639"/>
            <a:ext cx="3192895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849D-D3DA-4A98-8B05-8A4338DBBCB2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347649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08641" y="989941"/>
            <a:ext cx="5011698" cy="4886035"/>
          </a:xfrm>
        </p:spPr>
        <p:txBody>
          <a:bodyPr anchor="t"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1890" y="2062639"/>
            <a:ext cx="3192895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F15CF-3811-4F89-BB1D-844F617901AB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7463943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Office 테마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601" y="1830274"/>
            <a:ext cx="8538448" cy="436241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50FD50DD-26D5-4E63-BF3E-6880C48BBE11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7D4F9E6D-8911-42EB-8FF2-6E6A973A6D29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</p:sldLayoutIdLst>
  <p:transition/>
  <p:hf hdr="0" ftr="0" dt="0"/>
  <p:txStyles>
    <p:titleStyle>
      <a:lvl1pPr algn="l" defTabSz="916686" rtl="0" eaLnBrk="1" latinLnBrk="1" hangingPunct="1">
        <a:lnSpc>
          <a:spcPct val="90000"/>
        </a:lnSpc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172" indent="-229172" algn="l" defTabSz="916686" rtl="0" eaLnBrk="1" latinLnBrk="1" hangingPunct="1">
        <a:lnSpc>
          <a:spcPct val="90000"/>
        </a:lnSpc>
        <a:spcBef>
          <a:spcPts val="1003"/>
        </a:spcBef>
        <a:buFont typeface="Arial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687515" indent="-229172" algn="l" defTabSz="916686" rtl="0" eaLnBrk="1" latinLnBrk="1" hangingPunct="1">
        <a:lnSpc>
          <a:spcPct val="90000"/>
        </a:lnSpc>
        <a:spcBef>
          <a:spcPts val="501"/>
        </a:spcBef>
        <a:buFont typeface="Arial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1" hangingPunct="1">
        <a:lnSpc>
          <a:spcPct val="90000"/>
        </a:lnSpc>
        <a:spcBef>
          <a:spcPts val="501"/>
        </a:spcBef>
        <a:buFont typeface="Arial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1" hangingPunct="1">
        <a:lnSpc>
          <a:spcPct val="90000"/>
        </a:lnSpc>
        <a:spcBef>
          <a:spcPts val="501"/>
        </a:spcBef>
        <a:buFont typeface="Arial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1" hangingPunct="1">
        <a:lnSpc>
          <a:spcPct val="90000"/>
        </a:lnSpc>
        <a:spcBef>
          <a:spcPts val="501"/>
        </a:spcBef>
        <a:buFont typeface="Arial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1" hangingPunct="1">
        <a:lnSpc>
          <a:spcPct val="90000"/>
        </a:lnSpc>
        <a:spcBef>
          <a:spcPts val="501"/>
        </a:spcBef>
        <a:buFont typeface="Arial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1" hangingPunct="1">
        <a:lnSpc>
          <a:spcPct val="90000"/>
        </a:lnSpc>
        <a:spcBef>
          <a:spcPts val="501"/>
        </a:spcBef>
        <a:buFont typeface="Arial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1" hangingPunct="1">
        <a:lnSpc>
          <a:spcPct val="90000"/>
        </a:lnSpc>
        <a:spcBef>
          <a:spcPts val="501"/>
        </a:spcBef>
        <a:buFont typeface="Arial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1" hangingPunct="1">
        <a:lnSpc>
          <a:spcPct val="90000"/>
        </a:lnSpc>
        <a:spcBef>
          <a:spcPts val="501"/>
        </a:spcBef>
        <a:buFont typeface="Arial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png"/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openxmlformats.org/officeDocument/2006/relationships/video" Target="../media/media1.mp4"/><Relationship Id="rId16" Type="http://schemas.openxmlformats.org/officeDocument/2006/relationships/image" Target="../media/image17.png"/><Relationship Id="rId1" Type="http://schemas.microsoft.com/office/2007/relationships/media" Target="../media/media1.mp4"/><Relationship Id="rId6" Type="http://schemas.microsoft.com/office/2007/relationships/hdphoto" Target="../media/hdphoto3.wdp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openxmlformats.org/officeDocument/2006/relationships/image" Target="../media/image3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78D60C0-5F01-4230-B679-992ABA45C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E1DFDA7B-8C07-40D7-A9FF-DEAF89440459}"/>
              </a:ext>
            </a:extLst>
          </p:cNvPr>
          <p:cNvSpPr/>
          <p:nvPr/>
        </p:nvSpPr>
        <p:spPr>
          <a:xfrm>
            <a:off x="-687554" y="2208069"/>
            <a:ext cx="7202555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</a:pPr>
            <a:r>
              <a:rPr lang="ko-KR" altLang="en-US" sz="3600" b="1" spc="-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사무실 화재안전</a:t>
            </a:r>
            <a:r>
              <a:rPr lang="en-US" altLang="ko-KR" sz="3600" b="1" spc="-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</a:t>
            </a:r>
            <a:r>
              <a:rPr lang="ko-KR" altLang="en-US" sz="3600" b="1" spc="-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전기화재 </a:t>
            </a:r>
            <a:endParaRPr lang="en-US" altLang="ko-KR" sz="3600" b="1" spc="-3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ctr">
              <a:spcAft>
                <a:spcPts val="802"/>
              </a:spcAft>
            </a:pPr>
            <a:r>
              <a:rPr lang="ko-KR" altLang="en-US" sz="3600" b="1" spc="-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예방으로 더욱 안전하게</a:t>
            </a:r>
            <a:endParaRPr lang="en-US" altLang="ko-KR" sz="3600" b="1" spc="-3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2" name="직사각형 10">
            <a:extLst>
              <a:ext uri="{FF2B5EF4-FFF2-40B4-BE49-F238E27FC236}">
                <a16:creationId xmlns:a16="http://schemas.microsoft.com/office/drawing/2014/main" id="{3414DB75-3BF0-454C-A748-F526D3A081FC}"/>
              </a:ext>
            </a:extLst>
          </p:cNvPr>
          <p:cNvSpPr/>
          <p:nvPr/>
        </p:nvSpPr>
        <p:spPr>
          <a:xfrm>
            <a:off x="383209" y="1605548"/>
            <a:ext cx="1407491" cy="369330"/>
          </a:xfrm>
          <a:prstGeom prst="rect">
            <a:avLst/>
          </a:prstGeom>
          <a:solidFill>
            <a:srgbClr val="FFFF00"/>
          </a:solidFill>
          <a:ln w="12700" cap="flat">
            <a:noFill/>
            <a:prstDash val="solid"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914403" hangingPunct="0"/>
            <a:endParaRPr lang="ko-KR" altLang="en-US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직사각형 5">
            <a:extLst>
              <a:ext uri="{FF2B5EF4-FFF2-40B4-BE49-F238E27FC236}">
                <a16:creationId xmlns:a16="http://schemas.microsoft.com/office/drawing/2014/main" id="{977E45C6-1BED-480E-BFDA-7DAFE510B800}"/>
              </a:ext>
            </a:extLst>
          </p:cNvPr>
          <p:cNvSpPr/>
          <p:nvPr/>
        </p:nvSpPr>
        <p:spPr>
          <a:xfrm>
            <a:off x="6027" y="1533980"/>
            <a:ext cx="204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</a:pPr>
            <a:r>
              <a:rPr lang="en-US" altLang="ko-KR" sz="24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[ </a:t>
            </a:r>
            <a:r>
              <a:rPr lang="ko-KR" altLang="en-US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 </a:t>
            </a:r>
            <a:r>
              <a:rPr lang="ko-KR" altLang="en-US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2000" b="1" spc="-3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2" name="직사각형 1"/>
          <p:cNvSpPr/>
          <p:nvPr/>
        </p:nvSpPr>
        <p:spPr>
          <a:xfrm>
            <a:off x="182881" y="118872"/>
            <a:ext cx="2459736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 useBgFill="1">
        <p:nvSpPr>
          <p:cNvPr id="3" name="직사각형 2"/>
          <p:cNvSpPr/>
          <p:nvPr/>
        </p:nvSpPr>
        <p:spPr>
          <a:xfrm>
            <a:off x="8831485" y="118872"/>
            <a:ext cx="972273" cy="3233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82880" y="6328102"/>
            <a:ext cx="3775662" cy="544011"/>
          </a:xfrm>
          <a:prstGeom prst="rect">
            <a:avLst/>
          </a:prstGeom>
          <a:solidFill>
            <a:srgbClr val="A3D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21" name="그룹 20"/>
          <p:cNvGrpSpPr/>
          <p:nvPr/>
        </p:nvGrpSpPr>
        <p:grpSpPr>
          <a:xfrm>
            <a:off x="8102446" y="5919157"/>
            <a:ext cx="1290781" cy="835388"/>
            <a:chOff x="1832632" y="5910484"/>
            <a:chExt cx="1290781" cy="835388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2632" y="5910484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81954" y="5921733"/>
              <a:ext cx="541459" cy="824139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81" y="3786187"/>
            <a:ext cx="5145087" cy="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09" y="2009138"/>
            <a:ext cx="5145087" cy="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그림 17">
            <a:extLst>
              <a:ext uri="{FF2B5EF4-FFF2-40B4-BE49-F238E27FC236}">
                <a16:creationId xmlns:a16="http://schemas.microsoft.com/office/drawing/2014/main" id="{85985EB7-3332-47DC-BF46-645956A786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0035" y="5537622"/>
            <a:ext cx="842405" cy="1222393"/>
          </a:xfrm>
          <a:prstGeom prst="rect">
            <a:avLst/>
          </a:prstGeom>
        </p:spPr>
      </p:pic>
      <p:pic>
        <p:nvPicPr>
          <p:cNvPr id="25" name="그림 18">
            <a:extLst>
              <a:ext uri="{FF2B5EF4-FFF2-40B4-BE49-F238E27FC236}">
                <a16:creationId xmlns:a16="http://schemas.microsoft.com/office/drawing/2014/main" id="{CF441588-5C10-4838-915D-B3807E853D9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3139" y="5937031"/>
            <a:ext cx="580865" cy="8175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9D27C1-AED4-4BFA-A2E7-FA5DAA0F2F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1" r="2081" b="49496"/>
          <a:stretch/>
        </p:blipFill>
        <p:spPr>
          <a:xfrm>
            <a:off x="6005910" y="106463"/>
            <a:ext cx="3715807" cy="4481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그림 4">
            <a:extLst>
              <a:ext uri="{FF2B5EF4-FFF2-40B4-BE49-F238E27FC236}">
                <a16:creationId xmlns:a16="http://schemas.microsoft.com/office/drawing/2014/main" id="{D14EBC54-83A8-449D-AC49-AA1D617FA93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738104" y="5752527"/>
            <a:ext cx="1579072" cy="794264"/>
          </a:xfrm>
          <a:prstGeom prst="rect">
            <a:avLst/>
          </a:prstGeom>
        </p:spPr>
      </p:pic>
      <p:pic>
        <p:nvPicPr>
          <p:cNvPr id="19" name="그림 5">
            <a:extLst>
              <a:ext uri="{FF2B5EF4-FFF2-40B4-BE49-F238E27FC236}">
                <a16:creationId xmlns:a16="http://schemas.microsoft.com/office/drawing/2014/main" id="{DF8E61C9-3BD6-441C-8F78-1ADE5CD7A7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283" y="5784416"/>
            <a:ext cx="2096961" cy="8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27094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: Rounded Corners 85"/>
          <p:cNvSpPr/>
          <p:nvPr/>
        </p:nvSpPr>
        <p:spPr>
          <a:xfrm>
            <a:off x="4213663" y="1932534"/>
            <a:ext cx="3056031" cy="2309431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458" y="-1"/>
            <a:ext cx="9897192" cy="6875463"/>
          </a:xfrm>
          <a:prstGeom prst="rect">
            <a:avLst/>
          </a:prstGeom>
        </p:spPr>
      </p:pic>
      <p:sp>
        <p:nvSpPr>
          <p:cNvPr id="19" name="직사각형 8"/>
          <p:cNvSpPr/>
          <p:nvPr/>
        </p:nvSpPr>
        <p:spPr>
          <a:xfrm>
            <a:off x="842494" y="299765"/>
            <a:ext cx="7253761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 전열기구나 가전제품에 불이 난 경우</a:t>
            </a:r>
          </a:p>
          <a:p>
            <a:pPr>
              <a:spcAft>
                <a:spcPts val="802"/>
              </a:spcAft>
              <a:defRPr lang="ko-KR" altLang="en-US"/>
            </a:pPr>
            <a:endParaRPr lang="ko-KR" altLang="en-US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9896" y="1406406"/>
            <a:ext cx="4480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defRPr/>
            </a:pPr>
            <a:endParaRPr lang="ko-KR" altLang="en-US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나눔스퀘어_ac Bold"/>
              <a:ea typeface="나눔스퀘어_ac Bold"/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>
          <a:xfrm>
            <a:off x="0" y="0"/>
            <a:ext cx="98996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779686" y="1388974"/>
            <a:ext cx="273779" cy="63794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atinLnBrk="1">
              <a:lnSpc>
                <a:spcPct val="200000"/>
              </a:lnSpc>
              <a:defRPr/>
            </a:pPr>
            <a:endParaRPr lang="ko-KR" altLang="en-US" b="1">
              <a:latin typeface="+mn-ea"/>
            </a:endParaRPr>
          </a:p>
        </p:txBody>
      </p:sp>
      <p:grpSp>
        <p:nvGrpSpPr>
          <p:cNvPr id="11" name="그룹 6"/>
          <p:cNvGrpSpPr/>
          <p:nvPr/>
        </p:nvGrpSpPr>
        <p:grpSpPr>
          <a:xfrm>
            <a:off x="8425100" y="5935176"/>
            <a:ext cx="1306254" cy="824139"/>
            <a:chOff x="8393445" y="5914482"/>
            <a:chExt cx="1306254" cy="824139"/>
          </a:xfrm>
        </p:grpSpPr>
        <p:pic>
          <p:nvPicPr>
            <p:cNvPr id="12" name="그림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6" name="그림 1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17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767410" y="5921107"/>
            <a:ext cx="657689" cy="954356"/>
          </a:xfrm>
          <a:prstGeom prst="rect">
            <a:avLst/>
          </a:prstGeom>
        </p:spPr>
      </p:pic>
      <p:pic>
        <p:nvPicPr>
          <p:cNvPr id="18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79262" y="5935176"/>
            <a:ext cx="580865" cy="817514"/>
          </a:xfrm>
          <a:prstGeom prst="rect">
            <a:avLst/>
          </a:prstGeom>
        </p:spPr>
      </p:pic>
      <p:sp>
        <p:nvSpPr>
          <p:cNvPr id="53" name="Rectangle 25"/>
          <p:cNvSpPr/>
          <p:nvPr/>
        </p:nvSpPr>
        <p:spPr>
          <a:xfrm>
            <a:off x="418216" y="319512"/>
            <a:ext cx="424278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>
                <a:latin typeface="+mj-ea"/>
                <a:ea typeface="+mj-ea"/>
              </a:rPr>
              <a:t>4</a:t>
            </a:r>
          </a:p>
        </p:txBody>
      </p:sp>
      <p:sp>
        <p:nvSpPr>
          <p:cNvPr id="87" name="Rectangle: Rounded Corners 86"/>
          <p:cNvSpPr/>
          <p:nvPr/>
        </p:nvSpPr>
        <p:spPr>
          <a:xfrm>
            <a:off x="1053465" y="2471418"/>
            <a:ext cx="8161651" cy="2650893"/>
          </a:xfrm>
          <a:prstGeom prst="roundRect">
            <a:avLst>
              <a:gd name="adj" fmla="val 16667"/>
            </a:avLst>
          </a:prstGeom>
          <a:ln w="12700">
            <a:solidFill>
              <a:schemeClr val="accent4"/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88" name="Picture 2"/>
          <p:cNvPicPr>
            <a:picLocks noChangeAspect="1" noChangeArrowheads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1280265" y="2829655"/>
            <a:ext cx="2138343" cy="2075306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2" name="그림 32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6957491" y="2722917"/>
            <a:ext cx="2042138" cy="2078707"/>
          </a:xfrm>
          <a:prstGeom prst="rect">
            <a:avLst/>
          </a:prstGeom>
          <a:ln w="57150">
            <a:noFill/>
          </a:ln>
        </p:spPr>
      </p:pic>
      <p:sp>
        <p:nvSpPr>
          <p:cNvPr id="96" name="Arrow: Striped Right 95"/>
          <p:cNvSpPr/>
          <p:nvPr/>
        </p:nvSpPr>
        <p:spPr>
          <a:xfrm>
            <a:off x="6331536" y="3396804"/>
            <a:ext cx="533534" cy="575094"/>
          </a:xfrm>
          <a:prstGeom prst="striped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2">
              <a:shade val="2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97" name="그림 22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4181309" y="2795672"/>
            <a:ext cx="1905962" cy="1987274"/>
          </a:xfrm>
          <a:prstGeom prst="rect">
            <a:avLst/>
          </a:prstGeom>
          <a:ln w="76200" cap="rnd" cmpd="sng" algn="ctr">
            <a:gradFill flip="xy" rotWithShape="1">
              <a:gsLst>
                <a:gs pos="0">
                  <a:srgbClr val="F3F3F3">
                    <a:alpha val="100000"/>
                  </a:srgbClr>
                </a:gs>
                <a:gs pos="35000">
                  <a:srgbClr val="FFFFFF">
                    <a:alpha val="100000"/>
                  </a:srgbClr>
                </a:gs>
                <a:gs pos="57000">
                  <a:srgbClr val="E8E8E8">
                    <a:alpha val="100000"/>
                  </a:srgbClr>
                </a:gs>
                <a:gs pos="100000">
                  <a:srgbClr val="F3F3F3">
                    <a:alpha val="10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prstDash val="solid"/>
            <a:round/>
          </a:ln>
          <a:effectLst>
            <a:outerShdw blurRad="50000" algn="tl" rotWithShape="0">
              <a:srgbClr val="000000">
                <a:alpha val="80000"/>
              </a:srgbClr>
            </a:outerShdw>
            <a:reflection blurRad="6350" stA="52000" endA="300" endPos="18000" dist="25400" dir="5400000" sy="-100000" algn="bl" rotWithShape="0"/>
          </a:effectLst>
        </p:spPr>
      </p:pic>
      <p:sp>
        <p:nvSpPr>
          <p:cNvPr id="98" name="Arrow: Striped Right 97"/>
          <p:cNvSpPr/>
          <p:nvPr/>
        </p:nvSpPr>
        <p:spPr>
          <a:xfrm>
            <a:off x="3356832" y="3397955"/>
            <a:ext cx="533534" cy="575094"/>
          </a:xfrm>
          <a:prstGeom prst="striped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2">
              <a:shade val="2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05" name="TextBox 28"/>
          <p:cNvSpPr txBox="1"/>
          <p:nvPr/>
        </p:nvSpPr>
        <p:spPr>
          <a:xfrm>
            <a:off x="1453320" y="1607964"/>
            <a:ext cx="73152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2400" b="1" dirty="0">
                <a:solidFill>
                  <a:srgbClr val="0070C0"/>
                </a:solidFill>
                <a:latin typeface="+mj-ea"/>
                <a:ea typeface="+mj-ea"/>
              </a:rPr>
              <a:t>먼저 전기코드를 빼거나 누전차단기를 내려줍니다</a:t>
            </a:r>
            <a:r>
              <a:rPr lang="en-US" altLang="ko-KR" sz="2400" b="1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r>
              <a:rPr lang="en-US" altLang="ko-KR" sz="2400" dirty="0">
                <a:latin typeface="+mj-ea"/>
                <a:ea typeface="+mj-ea"/>
              </a:rPr>
              <a:t> </a:t>
            </a:r>
          </a:p>
          <a:p>
            <a:pPr lvl="0" algn="ctr">
              <a:defRPr/>
            </a:pPr>
            <a:r>
              <a:rPr lang="ko-KR" altLang="en-US" sz="2400" dirty="0">
                <a:latin typeface="+mj-ea"/>
                <a:ea typeface="+mj-ea"/>
              </a:rPr>
              <a:t>그 후에 </a:t>
            </a:r>
            <a:r>
              <a:rPr lang="ko-KR" altLang="en-US" sz="2400" b="1" dirty="0">
                <a:solidFill>
                  <a:srgbClr val="FF0000"/>
                </a:solidFill>
                <a:latin typeface="+mj-ea"/>
                <a:ea typeface="+mj-ea"/>
              </a:rPr>
              <a:t>소화기</a:t>
            </a:r>
            <a:r>
              <a:rPr lang="ko-KR" altLang="en-US" sz="2400" dirty="0">
                <a:latin typeface="+mj-ea"/>
                <a:ea typeface="+mj-ea"/>
              </a:rPr>
              <a:t>를 이용해 꺼주세요</a:t>
            </a:r>
            <a:r>
              <a:rPr lang="en-US" altLang="ko-KR" sz="2400" dirty="0">
                <a:latin typeface="+mj-ea"/>
                <a:ea typeface="+mj-ea"/>
              </a:rPr>
              <a:t>.</a:t>
            </a:r>
          </a:p>
        </p:txBody>
      </p:sp>
      <p:sp>
        <p:nvSpPr>
          <p:cNvPr id="24" name="직사각형 1">
            <a:extLst>
              <a:ext uri="{FF2B5EF4-FFF2-40B4-BE49-F238E27FC236}">
                <a16:creationId xmlns:a16="http://schemas.microsoft.com/office/drawing/2014/main" id="{48D5A616-AF21-4359-AD64-2B1A9E0F2BD8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그림 12">
            <a:extLst>
              <a:ext uri="{FF2B5EF4-FFF2-40B4-BE49-F238E27FC236}">
                <a16:creationId xmlns:a16="http://schemas.microsoft.com/office/drawing/2014/main" id="{F611DC15-A023-4A76-ABE7-F767750EEB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6" name="그림 15">
            <a:extLst>
              <a:ext uri="{FF2B5EF4-FFF2-40B4-BE49-F238E27FC236}">
                <a16:creationId xmlns:a16="http://schemas.microsoft.com/office/drawing/2014/main" id="{6E32587B-CDD4-4DFB-996D-4F3B8F422B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5" name="Slide Number Placeholder 1">
            <a:extLst>
              <a:ext uri="{FF2B5EF4-FFF2-40B4-BE49-F238E27FC236}">
                <a16:creationId xmlns:a16="http://schemas.microsoft.com/office/drawing/2014/main" id="{B4280031-51D6-4A04-A487-F5E441BB3636}"/>
              </a:ext>
            </a:extLst>
          </p:cNvPr>
          <p:cNvSpPr txBox="1">
            <a:spLocks/>
          </p:cNvSpPr>
          <p:nvPr/>
        </p:nvSpPr>
        <p:spPr>
          <a:xfrm>
            <a:off x="2897801" y="6442350"/>
            <a:ext cx="2227421" cy="36605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10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/>
          <p:cNvSpPr/>
          <p:nvPr/>
        </p:nvSpPr>
        <p:spPr>
          <a:xfrm>
            <a:off x="643596" y="1742046"/>
            <a:ext cx="4444693" cy="3973699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458" y="0"/>
            <a:ext cx="9897192" cy="6875463"/>
          </a:xfrm>
          <a:prstGeom prst="rect">
            <a:avLst/>
          </a:prstGeom>
        </p:spPr>
      </p:pic>
      <p:grpSp>
        <p:nvGrpSpPr>
          <p:cNvPr id="10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1" name="그림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4" name="그림 1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17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18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24" name="Flowchart: Alternate Process 23"/>
          <p:cNvSpPr/>
          <p:nvPr/>
        </p:nvSpPr>
        <p:spPr>
          <a:xfrm>
            <a:off x="5587819" y="1943451"/>
            <a:ext cx="3801015" cy="727464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80000"/>
                <a:lumOff val="2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+mj-ea"/>
              <a:ea typeface="+mj-ea"/>
            </a:endParaRPr>
          </a:p>
        </p:txBody>
      </p:sp>
      <p:sp>
        <p:nvSpPr>
          <p:cNvPr id="25" name="Flowchart: Alternate Process 24"/>
          <p:cNvSpPr/>
          <p:nvPr/>
        </p:nvSpPr>
        <p:spPr>
          <a:xfrm>
            <a:off x="5587819" y="2855748"/>
            <a:ext cx="3801015" cy="727464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80000"/>
                <a:lumOff val="2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6" name="Flowchart: Alternate Process 25"/>
          <p:cNvSpPr/>
          <p:nvPr/>
        </p:nvSpPr>
        <p:spPr>
          <a:xfrm>
            <a:off x="5587819" y="3726988"/>
            <a:ext cx="3801015" cy="727464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80000"/>
                <a:lumOff val="2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+mj-ea"/>
              <a:ea typeface="+mj-ea"/>
            </a:endParaRPr>
          </a:p>
        </p:txBody>
      </p:sp>
      <p:sp>
        <p:nvSpPr>
          <p:cNvPr id="27" name="Flowchart: Alternate Process 26"/>
          <p:cNvSpPr/>
          <p:nvPr/>
        </p:nvSpPr>
        <p:spPr>
          <a:xfrm>
            <a:off x="5587819" y="4630299"/>
            <a:ext cx="3801015" cy="727464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80000"/>
                <a:lumOff val="2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+mj-ea"/>
              <a:ea typeface="+mj-ea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5729428" y="2041460"/>
            <a:ext cx="3526626" cy="531445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전기화재의 원인이 되는 곳은 항상 </a:t>
            </a:r>
            <a:r>
              <a:rPr lang="ko-KR" altLang="en-US" b="1" dirty="0">
                <a:solidFill>
                  <a:srgbClr val="FF6600"/>
                </a:solidFill>
                <a:latin typeface="+mj-ea"/>
                <a:ea typeface="+mj-ea"/>
              </a:rPr>
              <a:t>점검</a:t>
            </a: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하는 </a:t>
            </a:r>
            <a:r>
              <a:rPr lang="ko-KR" altLang="en-US" b="1" dirty="0">
                <a:solidFill>
                  <a:srgbClr val="FF6600"/>
                </a:solidFill>
                <a:latin typeface="+mj-ea"/>
                <a:ea typeface="+mj-ea"/>
              </a:rPr>
              <a:t>습관</a:t>
            </a: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 가지기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5729428" y="2947447"/>
            <a:ext cx="3526625" cy="544066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콘센트에서 플러그 제거 시</a:t>
            </a:r>
          </a:p>
          <a:p>
            <a:pPr algn="ctr">
              <a:defRPr/>
            </a:pPr>
            <a:r>
              <a:rPr lang="ko-KR" altLang="en-US" b="1" dirty="0">
                <a:solidFill>
                  <a:srgbClr val="FF6600"/>
                </a:solidFill>
                <a:latin typeface="+mj-ea"/>
                <a:ea typeface="+mj-ea"/>
              </a:rPr>
              <a:t>몸체를 잡고 제거</a:t>
            </a: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하기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5729427" y="3818687"/>
            <a:ext cx="3526626" cy="544066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전선이 노출되어 출입문 등에 손상되지 않도록 </a:t>
            </a:r>
            <a:r>
              <a:rPr lang="ko-KR" altLang="en-US" b="1" dirty="0">
                <a:solidFill>
                  <a:srgbClr val="FF6600"/>
                </a:solidFill>
                <a:latin typeface="+mj-ea"/>
                <a:ea typeface="+mj-ea"/>
              </a:rPr>
              <a:t>정리</a:t>
            </a: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하기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5729428" y="4752729"/>
            <a:ext cx="3495581" cy="544066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전기 소모량이 많은 전열기기 등은 </a:t>
            </a:r>
            <a:r>
              <a:rPr lang="ko-KR" altLang="en-US" b="1" dirty="0">
                <a:solidFill>
                  <a:srgbClr val="FF6600"/>
                </a:solidFill>
                <a:latin typeface="+mj-ea"/>
                <a:ea typeface="+mj-ea"/>
              </a:rPr>
              <a:t>전용 콘센트</a:t>
            </a: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 사용하기</a:t>
            </a:r>
          </a:p>
        </p:txBody>
      </p:sp>
      <p:pic>
        <p:nvPicPr>
          <p:cNvPr id="35" name="그림 14" descr="화면 캡처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868977" y="1742046"/>
            <a:ext cx="4138840" cy="3770574"/>
          </a:xfrm>
          <a:prstGeom prst="rect">
            <a:avLst/>
          </a:prstGeom>
          <a:ln w="88900" cap="sq">
            <a:solidFill>
              <a:schemeClr val="bg2"/>
            </a:solidFill>
            <a:prstDash val="dash"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6" name="곱셈 기호 15"/>
          <p:cNvSpPr/>
          <p:nvPr/>
        </p:nvSpPr>
        <p:spPr>
          <a:xfrm>
            <a:off x="695133" y="1233056"/>
            <a:ext cx="4393157" cy="4279565"/>
          </a:xfrm>
          <a:prstGeom prst="mathMultiply">
            <a:avLst>
              <a:gd name="adj1" fmla="val 2078"/>
            </a:avLst>
          </a:prstGeom>
          <a:solidFill>
            <a:srgbClr val="FF0000"/>
          </a:solidFill>
          <a:ln w="127000" cap="sq" algn="ctr">
            <a:solidFill>
              <a:srgbClr val="FF0000">
                <a:alpha val="96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1" name="직사각형 1">
            <a:extLst>
              <a:ext uri="{FF2B5EF4-FFF2-40B4-BE49-F238E27FC236}">
                <a16:creationId xmlns:a16="http://schemas.microsoft.com/office/drawing/2014/main" id="{CEED9083-66EB-482E-883C-4A95C4E4CAA3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7" name="그림 12">
            <a:extLst>
              <a:ext uri="{FF2B5EF4-FFF2-40B4-BE49-F238E27FC236}">
                <a16:creationId xmlns:a16="http://schemas.microsoft.com/office/drawing/2014/main" id="{D21221C1-88B0-4FFE-945E-1278D203B6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38" name="그림 15">
            <a:extLst>
              <a:ext uri="{FF2B5EF4-FFF2-40B4-BE49-F238E27FC236}">
                <a16:creationId xmlns:a16="http://schemas.microsoft.com/office/drawing/2014/main" id="{7F70B42A-7B1A-4011-8F82-7F5D6154EF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41" name="직사각형 8">
            <a:extLst>
              <a:ext uri="{FF2B5EF4-FFF2-40B4-BE49-F238E27FC236}">
                <a16:creationId xmlns:a16="http://schemas.microsoft.com/office/drawing/2014/main" id="{9C3AFC02-86BB-47E1-93DA-28D407E594D8}"/>
              </a:ext>
            </a:extLst>
          </p:cNvPr>
          <p:cNvSpPr/>
          <p:nvPr/>
        </p:nvSpPr>
        <p:spPr>
          <a:xfrm>
            <a:off x="992094" y="294843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전기 화재 예방 안전수칙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2F936FE-E50E-4392-BB50-9BA98ECB1842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>
                <a:latin typeface="+mj-ea"/>
                <a:ea typeface="+mj-ea"/>
              </a:rPr>
              <a:t>5</a:t>
            </a:r>
          </a:p>
        </p:txBody>
      </p:sp>
      <p:sp>
        <p:nvSpPr>
          <p:cNvPr id="43" name="Slide Number Placeholder 1">
            <a:extLst>
              <a:ext uri="{FF2B5EF4-FFF2-40B4-BE49-F238E27FC236}">
                <a16:creationId xmlns:a16="http://schemas.microsoft.com/office/drawing/2014/main" id="{F50AAD7A-C60E-4449-B1D4-584F9E28E36B}"/>
              </a:ext>
            </a:extLst>
          </p:cNvPr>
          <p:cNvSpPr txBox="1">
            <a:spLocks/>
          </p:cNvSpPr>
          <p:nvPr/>
        </p:nvSpPr>
        <p:spPr>
          <a:xfrm>
            <a:off x="2897801" y="6442350"/>
            <a:ext cx="2227421" cy="36605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11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D8FC555-A089-4345-B450-60F906FFC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" y="0"/>
            <a:ext cx="9897192" cy="687546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0D174C74-6003-4B20-8728-6EF29D9193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99" y="1396954"/>
            <a:ext cx="3962717" cy="39428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9782" y="1692510"/>
            <a:ext cx="5357557" cy="2949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 latinLnBrk="1">
              <a:lnSpc>
                <a:spcPct val="250000"/>
              </a:lnSpc>
            </a:pPr>
            <a:endParaRPr lang="ko-KR" altLang="en-US" sz="1600" b="1" dirty="0">
              <a:latin typeface="+mn-ea"/>
            </a:endParaRPr>
          </a:p>
          <a:p>
            <a:pPr algn="ctr" fontAlgn="base" latinLnBrk="1">
              <a:lnSpc>
                <a:spcPct val="200000"/>
              </a:lnSpc>
            </a:pPr>
            <a:r>
              <a:rPr lang="ko-KR" altLang="en-US" b="1" dirty="0">
                <a:latin typeface="+mn-ea"/>
              </a:rPr>
              <a:t>전선에 손상된 부분이 없는지 확인 후 사용</a:t>
            </a:r>
          </a:p>
          <a:p>
            <a:pPr algn="ctr" fontAlgn="base" latinLnBrk="1">
              <a:lnSpc>
                <a:spcPct val="200000"/>
              </a:lnSpc>
            </a:pPr>
            <a:r>
              <a:rPr lang="ko-KR" altLang="en-US" b="1" dirty="0">
                <a:latin typeface="+mn-ea"/>
              </a:rPr>
              <a:t>전기용품 구매 시 안전인증 마크 확인</a:t>
            </a:r>
          </a:p>
          <a:p>
            <a:pPr algn="ctr" fontAlgn="base" latinLnBrk="1">
              <a:lnSpc>
                <a:spcPct val="200000"/>
              </a:lnSpc>
            </a:pPr>
            <a:r>
              <a:rPr lang="ko-KR" altLang="en-US" sz="2000" b="1" dirty="0">
                <a:solidFill>
                  <a:srgbClr val="0070C0"/>
                </a:solidFill>
                <a:latin typeface="+mn-ea"/>
              </a:rPr>
              <a:t>전기 화재 예방</a:t>
            </a:r>
            <a:r>
              <a:rPr lang="ko-KR" altLang="en-US" b="1" dirty="0">
                <a:solidFill>
                  <a:srgbClr val="0070C0"/>
                </a:solidFill>
                <a:latin typeface="+mn-ea"/>
              </a:rPr>
              <a:t>으로 생활이 더욱 </a:t>
            </a:r>
            <a:r>
              <a:rPr lang="ko-KR" altLang="en-US" sz="2000" b="1" dirty="0">
                <a:solidFill>
                  <a:srgbClr val="0070C0"/>
                </a:solidFill>
                <a:latin typeface="+mn-ea"/>
              </a:rPr>
              <a:t>안전해집니다</a:t>
            </a:r>
            <a:r>
              <a:rPr lang="en-US" altLang="ko-KR" sz="1600" b="1" dirty="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600" b="1" dirty="0">
              <a:solidFill>
                <a:srgbClr val="0070C0"/>
              </a:solidFill>
              <a:latin typeface="+mn-ea"/>
            </a:endParaRPr>
          </a:p>
          <a:p>
            <a:pPr algn="ctr">
              <a:lnSpc>
                <a:spcPct val="200000"/>
              </a:lnSpc>
            </a:pPr>
            <a:endParaRPr lang="ko-KR" altLang="en-US" sz="2000" b="1" dirty="0">
              <a:latin typeface="+mn-ea"/>
            </a:endParaRPr>
          </a:p>
        </p:txBody>
      </p:sp>
      <p:grpSp>
        <p:nvGrpSpPr>
          <p:cNvPr id="25" name="그룹 6">
            <a:extLst>
              <a:ext uri="{FF2B5EF4-FFF2-40B4-BE49-F238E27FC236}">
                <a16:creationId xmlns:a16="http://schemas.microsoft.com/office/drawing/2014/main" id="{7FC09F70-4E04-4163-947A-4BD856787257}"/>
              </a:ext>
            </a:extLst>
          </p:cNvPr>
          <p:cNvGrpSpPr/>
          <p:nvPr/>
        </p:nvGrpSpPr>
        <p:grpSpPr>
          <a:xfrm>
            <a:off x="1381193" y="1480105"/>
            <a:ext cx="4806573" cy="1569660"/>
            <a:chOff x="1250115" y="1979649"/>
            <a:chExt cx="4806573" cy="1569660"/>
          </a:xfrm>
        </p:grpSpPr>
        <p:sp>
          <p:nvSpPr>
            <p:cNvPr id="26" name="직사각형 7">
              <a:extLst>
                <a:ext uri="{FF2B5EF4-FFF2-40B4-BE49-F238E27FC236}">
                  <a16:creationId xmlns:a16="http://schemas.microsoft.com/office/drawing/2014/main" id="{934A19EB-E7C1-4080-9B81-6D358E764F00}"/>
                </a:ext>
              </a:extLst>
            </p:cNvPr>
            <p:cNvSpPr/>
            <p:nvPr/>
          </p:nvSpPr>
          <p:spPr>
            <a:xfrm>
              <a:off x="3120134" y="1979649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27" name="그룹 8">
              <a:extLst>
                <a:ext uri="{FF2B5EF4-FFF2-40B4-BE49-F238E27FC236}">
                  <a16:creationId xmlns:a16="http://schemas.microsoft.com/office/drawing/2014/main" id="{C8FA7372-ED72-4F2B-ACB2-386A310FCDF0}"/>
                </a:ext>
              </a:extLst>
            </p:cNvPr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28" name="직선 연결선 9">
                <a:extLst>
                  <a:ext uri="{FF2B5EF4-FFF2-40B4-BE49-F238E27FC236}">
                    <a16:creationId xmlns:a16="http://schemas.microsoft.com/office/drawing/2014/main" id="{DFB77EB4-B56E-4BE7-81F9-D7E755CD244E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9" name="직선 연결선 10">
                <a:extLst>
                  <a:ext uri="{FF2B5EF4-FFF2-40B4-BE49-F238E27FC236}">
                    <a16:creationId xmlns:a16="http://schemas.microsoft.com/office/drawing/2014/main" id="{DA08C0B8-DDF4-4114-A4C0-DAFE2C4C018C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30" name="그룹 11">
            <a:extLst>
              <a:ext uri="{FF2B5EF4-FFF2-40B4-BE49-F238E27FC236}">
                <a16:creationId xmlns:a16="http://schemas.microsoft.com/office/drawing/2014/main" id="{0994AC5A-6833-4D0B-917B-D24B035F7187}"/>
              </a:ext>
            </a:extLst>
          </p:cNvPr>
          <p:cNvGrpSpPr/>
          <p:nvPr/>
        </p:nvGrpSpPr>
        <p:grpSpPr>
          <a:xfrm>
            <a:off x="1364415" y="3450881"/>
            <a:ext cx="4806573" cy="1569660"/>
            <a:chOff x="1250115" y="4695503"/>
            <a:chExt cx="4806573" cy="1569660"/>
          </a:xfrm>
        </p:grpSpPr>
        <p:sp>
          <p:nvSpPr>
            <p:cNvPr id="31" name="직사각형 12">
              <a:extLst>
                <a:ext uri="{FF2B5EF4-FFF2-40B4-BE49-F238E27FC236}">
                  <a16:creationId xmlns:a16="http://schemas.microsoft.com/office/drawing/2014/main" id="{D73DE327-47AB-40DF-871C-A3A580BA582C}"/>
                </a:ext>
              </a:extLst>
            </p:cNvPr>
            <p:cNvSpPr/>
            <p:nvPr/>
          </p:nvSpPr>
          <p:spPr>
            <a:xfrm flipV="1">
              <a:off x="3120134" y="4695503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32" name="그룹 13">
              <a:extLst>
                <a:ext uri="{FF2B5EF4-FFF2-40B4-BE49-F238E27FC236}">
                  <a16:creationId xmlns:a16="http://schemas.microsoft.com/office/drawing/2014/main" id="{2F855CFD-97E0-4C43-81E8-273180F6BE86}"/>
                </a:ext>
              </a:extLst>
            </p:cNvPr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33" name="직선 연결선 14">
                <a:extLst>
                  <a:ext uri="{FF2B5EF4-FFF2-40B4-BE49-F238E27FC236}">
                    <a16:creationId xmlns:a16="http://schemas.microsoft.com/office/drawing/2014/main" id="{947A17C8-F570-4B4D-9DCC-3B4CABE7B789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4" name="직선 연결선 15">
                <a:extLst>
                  <a:ext uri="{FF2B5EF4-FFF2-40B4-BE49-F238E27FC236}">
                    <a16:creationId xmlns:a16="http://schemas.microsoft.com/office/drawing/2014/main" id="{DC9B34C2-68B3-4E43-96CE-FEA4D6CF814A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17" name="그룹 6">
            <a:extLst>
              <a:ext uri="{FF2B5EF4-FFF2-40B4-BE49-F238E27FC236}">
                <a16:creationId xmlns:a16="http://schemas.microsoft.com/office/drawing/2014/main" id="{2CBA3397-C646-4FA0-9ACD-E9923C02C0F4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8" name="그림 18">
              <a:extLst>
                <a:ext uri="{FF2B5EF4-FFF2-40B4-BE49-F238E27FC236}">
                  <a16:creationId xmlns:a16="http://schemas.microsoft.com/office/drawing/2014/main" id="{DBC69DBC-D6B3-4246-9E49-CD6CCB6DA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1" name="그림 19">
              <a:extLst>
                <a:ext uri="{FF2B5EF4-FFF2-40B4-BE49-F238E27FC236}">
                  <a16:creationId xmlns:a16="http://schemas.microsoft.com/office/drawing/2014/main" id="{9231F56F-FBE3-49F9-B73B-3800A81E3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3" name="그림 17">
            <a:extLst>
              <a:ext uri="{FF2B5EF4-FFF2-40B4-BE49-F238E27FC236}">
                <a16:creationId xmlns:a16="http://schemas.microsoft.com/office/drawing/2014/main" id="{3FB08234-9BA4-4722-8606-428166CC62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5" name="그림 18">
            <a:extLst>
              <a:ext uri="{FF2B5EF4-FFF2-40B4-BE49-F238E27FC236}">
                <a16:creationId xmlns:a16="http://schemas.microsoft.com/office/drawing/2014/main" id="{B740574B-A140-4842-8B31-5DB51B5A87A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38" name="직사각형 1">
            <a:extLst>
              <a:ext uri="{FF2B5EF4-FFF2-40B4-BE49-F238E27FC236}">
                <a16:creationId xmlns:a16="http://schemas.microsoft.com/office/drawing/2014/main" id="{C22FDDE1-A23B-444F-A000-DCC787BC7750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9" name="그림 12">
            <a:extLst>
              <a:ext uri="{FF2B5EF4-FFF2-40B4-BE49-F238E27FC236}">
                <a16:creationId xmlns:a16="http://schemas.microsoft.com/office/drawing/2014/main" id="{1535DAF3-998C-4023-921B-9BF90D5C268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40" name="그림 15">
            <a:extLst>
              <a:ext uri="{FF2B5EF4-FFF2-40B4-BE49-F238E27FC236}">
                <a16:creationId xmlns:a16="http://schemas.microsoft.com/office/drawing/2014/main" id="{41E73760-95B3-4AEA-AD14-95A4CDACCA6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41" name="직사각형 28">
            <a:extLst>
              <a:ext uri="{FF2B5EF4-FFF2-40B4-BE49-F238E27FC236}">
                <a16:creationId xmlns:a16="http://schemas.microsoft.com/office/drawing/2014/main" id="{54456C9D-23AD-46D1-8268-63E58D235EAF}"/>
              </a:ext>
            </a:extLst>
          </p:cNvPr>
          <p:cNvSpPr/>
          <p:nvPr/>
        </p:nvSpPr>
        <p:spPr>
          <a:xfrm>
            <a:off x="-174819" y="323558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화재안전 핵심 포인트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865D6BC-DD72-415E-A235-949D5CF7EED6}"/>
              </a:ext>
            </a:extLst>
          </p:cNvPr>
          <p:cNvSpPr/>
          <p:nvPr/>
        </p:nvSpPr>
        <p:spPr>
          <a:xfrm>
            <a:off x="573835" y="377031"/>
            <a:ext cx="366798" cy="39235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43" name="직사각형 28">
            <a:extLst>
              <a:ext uri="{FF2B5EF4-FFF2-40B4-BE49-F238E27FC236}">
                <a16:creationId xmlns:a16="http://schemas.microsoft.com/office/drawing/2014/main" id="{727A5654-5532-4D0A-9755-47B083E58502}"/>
              </a:ext>
            </a:extLst>
          </p:cNvPr>
          <p:cNvSpPr/>
          <p:nvPr/>
        </p:nvSpPr>
        <p:spPr>
          <a:xfrm>
            <a:off x="-2102631" y="364361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en-US" altLang="ko-KR" sz="2800" b="1" spc="-300" dirty="0">
                <a:solidFill>
                  <a:schemeClr val="bg1"/>
                </a:solidFill>
                <a:latin typeface="+mj-ea"/>
                <a:ea typeface="+mj-ea"/>
                <a:cs typeface="맑은 고딕"/>
              </a:rPr>
              <a:t>*</a:t>
            </a: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DB8934B8-0DD0-499D-948D-D25BDFF5ED01}"/>
              </a:ext>
            </a:extLst>
          </p:cNvPr>
          <p:cNvSpPr txBox="1">
            <a:spLocks/>
          </p:cNvSpPr>
          <p:nvPr/>
        </p:nvSpPr>
        <p:spPr>
          <a:xfrm>
            <a:off x="2897801" y="6442350"/>
            <a:ext cx="2227421" cy="36605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73D8DB91-A3E1-46F6-AA19-6C443B886409}"/>
              </a:ext>
            </a:extLst>
          </p:cNvPr>
          <p:cNvSpPr/>
          <p:nvPr/>
        </p:nvSpPr>
        <p:spPr>
          <a:xfrm>
            <a:off x="1029571" y="3739914"/>
            <a:ext cx="177935" cy="995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60656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FECB797-FFEF-4FA9-B50B-C3354F2DC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9F3423D-ACCF-4BBA-8CB3-14B6B2CB19A3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5" name="직사각형 1">
              <a:extLst>
                <a:ext uri="{FF2B5EF4-FFF2-40B4-BE49-F238E27FC236}">
                  <a16:creationId xmlns:a16="http://schemas.microsoft.com/office/drawing/2014/main" id="{4C789117-6293-4729-932C-368FE9622C2B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12">
              <a:extLst>
                <a:ext uri="{FF2B5EF4-FFF2-40B4-BE49-F238E27FC236}">
                  <a16:creationId xmlns:a16="http://schemas.microsoft.com/office/drawing/2014/main" id="{0564D77E-546D-43BE-8584-4BDAF3D0D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7" name="그림 15">
              <a:extLst>
                <a:ext uri="{FF2B5EF4-FFF2-40B4-BE49-F238E27FC236}">
                  <a16:creationId xmlns:a16="http://schemas.microsoft.com/office/drawing/2014/main" id="{FD04189B-AC43-4273-A0EB-295165C1D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pic>
        <p:nvPicPr>
          <p:cNvPr id="14" name="그림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44" y="376382"/>
            <a:ext cx="436918" cy="43462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직사각형 8">
            <a:extLst>
              <a:ext uri="{FF2B5EF4-FFF2-40B4-BE49-F238E27FC236}">
                <a16:creationId xmlns:a16="http://schemas.microsoft.com/office/drawing/2014/main" id="{8992ED93-C3D0-4A3F-87D8-41E2669EB324}"/>
              </a:ext>
            </a:extLst>
          </p:cNvPr>
          <p:cNvSpPr/>
          <p:nvPr/>
        </p:nvSpPr>
        <p:spPr>
          <a:xfrm>
            <a:off x="1904716" y="374878"/>
            <a:ext cx="838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0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사무실 화재안전</a:t>
            </a:r>
            <a:r>
              <a:rPr lang="en-US" altLang="ko-KR" sz="20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20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전기화재 예방으로 더욱  안전하게</a:t>
            </a:r>
            <a:endParaRPr lang="en-US" altLang="ko-KR" sz="20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grpSp>
        <p:nvGrpSpPr>
          <p:cNvPr id="13" name="Group 1">
            <a:extLst>
              <a:ext uri="{FF2B5EF4-FFF2-40B4-BE49-F238E27FC236}">
                <a16:creationId xmlns:a16="http://schemas.microsoft.com/office/drawing/2014/main" id="{AB6B4331-7A20-4FBB-B868-3AE5508C92B6}"/>
              </a:ext>
            </a:extLst>
          </p:cNvPr>
          <p:cNvGrpSpPr/>
          <p:nvPr/>
        </p:nvGrpSpPr>
        <p:grpSpPr>
          <a:xfrm>
            <a:off x="396275" y="2056641"/>
            <a:ext cx="8717956" cy="2763955"/>
            <a:chOff x="396275" y="2056641"/>
            <a:chExt cx="8717956" cy="2763955"/>
          </a:xfrm>
        </p:grpSpPr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FDC418D3-0E48-4BA3-A5A1-23A12992A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65"/>
            <a:stretch/>
          </p:blipFill>
          <p:spPr>
            <a:xfrm>
              <a:off x="396275" y="2056641"/>
              <a:ext cx="8596697" cy="2269461"/>
            </a:xfrm>
            <a:prstGeom prst="rect">
              <a:avLst/>
            </a:prstGeom>
          </p:spPr>
        </p:pic>
        <p:sp>
          <p:nvSpPr>
            <p:cNvPr id="18" name="Rectangle 9">
              <a:extLst>
                <a:ext uri="{FF2B5EF4-FFF2-40B4-BE49-F238E27FC236}">
                  <a16:creationId xmlns:a16="http://schemas.microsoft.com/office/drawing/2014/main" id="{BEBF667C-7105-450C-9A02-7379E1D9AC6D}"/>
                </a:ext>
              </a:extLst>
            </p:cNvPr>
            <p:cNvSpPr/>
            <p:nvPr/>
          </p:nvSpPr>
          <p:spPr>
            <a:xfrm>
              <a:off x="1397155" y="4403970"/>
              <a:ext cx="7252169" cy="40011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435C25-59FB-4D01-BBE7-388536D33CEE}"/>
                </a:ext>
              </a:extLst>
            </p:cNvPr>
            <p:cNvSpPr txBox="1"/>
            <p:nvPr/>
          </p:nvSpPr>
          <p:spPr>
            <a:xfrm>
              <a:off x="992207" y="4326102"/>
              <a:ext cx="8122024" cy="494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150000"/>
                </a:lnSpc>
              </a:pP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‘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안전한 사회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, 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행복한 국민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’ 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그 속에 소방안전 교육이 있습니다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! </a:t>
              </a:r>
              <a:endParaRPr lang="ko-KR" altLang="en-US" sz="2000" b="1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2048224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-1"/>
            <a:ext cx="9897192" cy="6875463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786863" y="2402691"/>
            <a:ext cx="6855505" cy="3201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802"/>
              </a:spcAft>
              <a:buAutoNum type="arabicPeriod"/>
              <a:defRPr/>
            </a:pP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사무실화재의 위험성 및 화재발생 통계 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_ 4P</a:t>
            </a:r>
            <a:endParaRPr lang="ko-KR" altLang="en-US" sz="2400" b="1" spc="-150" dirty="0">
              <a:solidFill>
                <a:schemeClr val="accent1"/>
              </a:solidFill>
              <a:latin typeface="+mn-ea"/>
            </a:endParaRPr>
          </a:p>
          <a:p>
            <a:pPr marL="457200" indent="-457200">
              <a:lnSpc>
                <a:spcPct val="150000"/>
              </a:lnSpc>
              <a:spcAft>
                <a:spcPts val="802"/>
              </a:spcAft>
              <a:buAutoNum type="arabicPeriod" startAt="2"/>
              <a:defRPr/>
            </a:pP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사무실 화재발생 원인 및 사례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_ 5P</a:t>
            </a:r>
            <a:endParaRPr lang="ko-KR" altLang="en-US" sz="2400" b="1" spc="-150" dirty="0">
              <a:solidFill>
                <a:schemeClr val="accent1"/>
              </a:solidFill>
              <a:latin typeface="+mn-ea"/>
            </a:endParaRPr>
          </a:p>
          <a:p>
            <a:pPr marL="457200" indent="-457200">
              <a:lnSpc>
                <a:spcPct val="150000"/>
              </a:lnSpc>
              <a:spcAft>
                <a:spcPts val="802"/>
              </a:spcAft>
              <a:buAutoNum type="arabicPeriod" startAt="2"/>
              <a:defRPr/>
            </a:pP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전기화재의 원인 및 문어발식 전기 화재실험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_ 7P</a:t>
            </a:r>
            <a:endParaRPr lang="ko-KR" altLang="en-US" sz="2400" b="1" spc="-150" dirty="0">
              <a:solidFill>
                <a:schemeClr val="accent1"/>
              </a:solidFill>
              <a:latin typeface="+mn-ea"/>
            </a:endParaRPr>
          </a:p>
          <a:p>
            <a:pPr marL="457200" indent="-457200">
              <a:lnSpc>
                <a:spcPct val="150000"/>
              </a:lnSpc>
              <a:spcAft>
                <a:spcPts val="802"/>
              </a:spcAft>
              <a:buAutoNum type="arabicPeriod" startAt="2"/>
              <a:defRPr/>
            </a:pP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소화기를 이용한 화재진압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_ 9P</a:t>
            </a:r>
            <a:endParaRPr lang="ko-KR" altLang="en-US" sz="2400" b="1" spc="-150" dirty="0">
              <a:solidFill>
                <a:schemeClr val="accent1"/>
              </a:solidFill>
              <a:latin typeface="+mn-ea"/>
            </a:endParaRPr>
          </a:p>
          <a:p>
            <a:pPr marL="457200" indent="-457200">
              <a:lnSpc>
                <a:spcPct val="150000"/>
              </a:lnSpc>
              <a:spcAft>
                <a:spcPts val="802"/>
              </a:spcAft>
              <a:buAutoNum type="arabicPeriod" startAt="2"/>
              <a:defRPr/>
            </a:pP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사무실 전기화재 예방수칙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_ 11P</a:t>
            </a:r>
            <a:endParaRPr lang="ko-KR" altLang="en-US" sz="2400" b="1" spc="-15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5" name="직사각형 7"/>
          <p:cNvSpPr/>
          <p:nvPr/>
        </p:nvSpPr>
        <p:spPr>
          <a:xfrm>
            <a:off x="-376714" y="1256361"/>
            <a:ext cx="26565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2"/>
              </a:spcAft>
              <a:defRPr lang="ko-KR" altLang="en-US"/>
            </a:pPr>
            <a:r>
              <a:rPr lang="en-US" altLang="ko-KR"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Stencil"/>
                <a:ea typeface="나눔스퀘어 Bold"/>
              </a:rPr>
              <a:t>C</a:t>
            </a:r>
            <a:r>
              <a:rPr lang="en-US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Stencil"/>
                <a:ea typeface="나눔스퀘어 Bold"/>
              </a:rPr>
              <a:t>ontents</a:t>
            </a:r>
            <a:endParaRPr lang="ko-KR" alt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Stencil"/>
              <a:ea typeface="나눔스퀘어 Bold"/>
            </a:endParaRPr>
          </a:p>
        </p:txBody>
      </p:sp>
      <p:cxnSp>
        <p:nvCxnSpPr>
          <p:cNvPr id="16" name="직선 연결선 8"/>
          <p:cNvCxnSpPr/>
          <p:nvPr/>
        </p:nvCxnSpPr>
        <p:spPr>
          <a:xfrm>
            <a:off x="2486015" y="1425639"/>
            <a:ext cx="0" cy="769441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</p:cxnSp>
      <p:grpSp>
        <p:nvGrpSpPr>
          <p:cNvPr id="17" name="그룹 20"/>
          <p:cNvGrpSpPr/>
          <p:nvPr/>
        </p:nvGrpSpPr>
        <p:grpSpPr>
          <a:xfrm>
            <a:off x="1845443" y="5893431"/>
            <a:ext cx="1290781" cy="835388"/>
            <a:chOff x="1832632" y="5910484"/>
            <a:chExt cx="1290781" cy="835388"/>
          </a:xfrm>
        </p:grpSpPr>
        <p:pic>
          <p:nvPicPr>
            <p:cNvPr id="19" name="그림 26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2632" y="5910484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0" name="그림 27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581954" y="5921733"/>
              <a:ext cx="541459" cy="824139"/>
            </a:xfrm>
            <a:prstGeom prst="rect">
              <a:avLst/>
            </a:prstGeom>
          </p:spPr>
        </p:pic>
      </p:grpSp>
      <p:pic>
        <p:nvPicPr>
          <p:cNvPr id="21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963032" y="5511896"/>
            <a:ext cx="842405" cy="1222393"/>
          </a:xfrm>
          <a:prstGeom prst="rect">
            <a:avLst/>
          </a:prstGeom>
        </p:spPr>
      </p:pic>
      <p:pic>
        <p:nvPicPr>
          <p:cNvPr id="22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6136" y="5911305"/>
            <a:ext cx="580865" cy="8175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B61F41-D652-4672-8A48-5F72C0CED8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2" t="51906" r="56359" b="4844"/>
          <a:stretch/>
        </p:blipFill>
        <p:spPr>
          <a:xfrm>
            <a:off x="6832383" y="3818909"/>
            <a:ext cx="2974598" cy="30750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직사각형 2">
            <a:extLst>
              <a:ext uri="{FF2B5EF4-FFF2-40B4-BE49-F238E27FC236}">
                <a16:creationId xmlns:a16="http://schemas.microsoft.com/office/drawing/2014/main" id="{7F9E1262-4DDA-4709-A0EC-50D545A11C55}"/>
              </a:ext>
            </a:extLst>
          </p:cNvPr>
          <p:cNvSpPr/>
          <p:nvPr/>
        </p:nvSpPr>
        <p:spPr>
          <a:xfrm>
            <a:off x="7340138" y="116378"/>
            <a:ext cx="246684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14">
            <a:extLst>
              <a:ext uri="{FF2B5EF4-FFF2-40B4-BE49-F238E27FC236}">
                <a16:creationId xmlns:a16="http://schemas.microsoft.com/office/drawing/2014/main" id="{4738CDA2-74D0-4832-AACD-3AFE38AC45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556191" y="134911"/>
            <a:ext cx="1250790" cy="629140"/>
          </a:xfrm>
          <a:prstGeom prst="rect">
            <a:avLst/>
          </a:prstGeom>
        </p:spPr>
      </p:pic>
      <p:pic>
        <p:nvPicPr>
          <p:cNvPr id="25" name="그림 15">
            <a:extLst>
              <a:ext uri="{FF2B5EF4-FFF2-40B4-BE49-F238E27FC236}">
                <a16:creationId xmlns:a16="http://schemas.microsoft.com/office/drawing/2014/main" id="{1CD12C5C-B63D-4519-B33B-83DB81955F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74" y="126136"/>
            <a:ext cx="1661012" cy="653860"/>
          </a:xfrm>
          <a:prstGeom prst="rect">
            <a:avLst/>
          </a:prstGeom>
        </p:spPr>
      </p:pic>
      <p:sp>
        <p:nvSpPr>
          <p:cNvPr id="26" name="직사각형 5">
            <a:extLst>
              <a:ext uri="{FF2B5EF4-FFF2-40B4-BE49-F238E27FC236}">
                <a16:creationId xmlns:a16="http://schemas.microsoft.com/office/drawing/2014/main" id="{633385A4-77AF-4B6B-9EB1-D167B8F7EFE2}"/>
              </a:ext>
            </a:extLst>
          </p:cNvPr>
          <p:cNvSpPr/>
          <p:nvPr/>
        </p:nvSpPr>
        <p:spPr>
          <a:xfrm>
            <a:off x="2698330" y="1772014"/>
            <a:ext cx="7481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/>
            </a:pPr>
            <a:r>
              <a:rPr lang="ko-KR" altLang="en-US" sz="2000" b="1" spc="-150" dirty="0">
                <a:solidFill>
                  <a:schemeClr val="tx1"/>
                </a:solidFill>
                <a:latin typeface="맑은 고딕"/>
                <a:ea typeface="맑은 고딕"/>
              </a:rPr>
              <a:t>사무실 화재안전</a:t>
            </a:r>
            <a:r>
              <a:rPr lang="en-US" altLang="ko-KR" sz="2000" b="1" spc="-150" dirty="0">
                <a:solidFill>
                  <a:schemeClr val="tx1"/>
                </a:solidFill>
                <a:latin typeface="맑은 고딕"/>
                <a:ea typeface="맑은 고딕"/>
              </a:rPr>
              <a:t> </a:t>
            </a:r>
            <a:r>
              <a:rPr lang="ko-KR" altLang="en-US" sz="2000" b="1" spc="-150" dirty="0">
                <a:solidFill>
                  <a:schemeClr val="tx1"/>
                </a:solidFill>
                <a:latin typeface="맑은 고딕"/>
                <a:ea typeface="맑은 고딕"/>
              </a:rPr>
              <a:t>전기화재 예방으로 더욱 안전하게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6E8EA9-EEDC-45EA-A07E-492B43649293}"/>
              </a:ext>
            </a:extLst>
          </p:cNvPr>
          <p:cNvSpPr txBox="1"/>
          <p:nvPr/>
        </p:nvSpPr>
        <p:spPr>
          <a:xfrm>
            <a:off x="2704181" y="1389014"/>
            <a:ext cx="1930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70C0"/>
                </a:solidFill>
                <a:latin typeface="맑은 고딕"/>
                <a:ea typeface="맑은 고딕"/>
              </a:rPr>
              <a:t>[</a:t>
            </a:r>
            <a:r>
              <a:rPr lang="ko-KR" altLang="en-US" sz="2000" b="1" dirty="0">
                <a:solidFill>
                  <a:srgbClr val="0070C0"/>
                </a:solidFill>
                <a:latin typeface="맑은 고딕"/>
                <a:ea typeface="맑은 고딕"/>
              </a:rPr>
              <a:t>제</a:t>
            </a:r>
            <a:r>
              <a:rPr lang="en-US" altLang="ko-KR" sz="2000" b="1" dirty="0">
                <a:solidFill>
                  <a:srgbClr val="0070C0"/>
                </a:solidFill>
                <a:latin typeface="맑은 고딕"/>
                <a:ea typeface="맑은 고딕"/>
              </a:rPr>
              <a:t>10</a:t>
            </a:r>
            <a:r>
              <a:rPr lang="ko-KR" altLang="en-US" sz="2000" b="1" dirty="0">
                <a:solidFill>
                  <a:srgbClr val="0070C0"/>
                </a:solidFill>
                <a:latin typeface="맑은 고딕"/>
                <a:ea typeface="맑은 고딕"/>
              </a:rPr>
              <a:t>편</a:t>
            </a:r>
            <a:r>
              <a:rPr lang="en-US" altLang="ko-KR" sz="2000" b="1" dirty="0">
                <a:solidFill>
                  <a:srgbClr val="0070C0"/>
                </a:solidFill>
                <a:latin typeface="맑은 고딕"/>
                <a:ea typeface="맑은 고딕"/>
              </a:rPr>
              <a:t>]</a:t>
            </a:r>
            <a:endParaRPr lang="ko-KR" altLang="en-US" sz="2000" b="1" dirty="0">
              <a:solidFill>
                <a:srgbClr val="0070C0"/>
              </a:solidFill>
              <a:latin typeface="맑은 고딕"/>
              <a:ea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2D58C3A-A31E-4532-A002-D4574838C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AAA50C6-E3DC-45CC-A241-46C388A1FFF0}"/>
              </a:ext>
            </a:extLst>
          </p:cNvPr>
          <p:cNvSpPr/>
          <p:nvPr/>
        </p:nvSpPr>
        <p:spPr>
          <a:xfrm>
            <a:off x="418216" y="319512"/>
            <a:ext cx="1678808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b="1" dirty="0">
                <a:latin typeface="+mj-ea"/>
                <a:ea typeface="+mj-ea"/>
              </a:rPr>
              <a:t>영상자료</a:t>
            </a:r>
          </a:p>
        </p:txBody>
      </p:sp>
      <p:sp>
        <p:nvSpPr>
          <p:cNvPr id="8" name="모서리가 둥근 직사각형 1">
            <a:extLst>
              <a:ext uri="{FF2B5EF4-FFF2-40B4-BE49-F238E27FC236}">
                <a16:creationId xmlns:a16="http://schemas.microsoft.com/office/drawing/2014/main" id="{CD9BCB28-6E45-446D-A19E-A446E4F540E1}"/>
              </a:ext>
            </a:extLst>
          </p:cNvPr>
          <p:cNvSpPr/>
          <p:nvPr/>
        </p:nvSpPr>
        <p:spPr>
          <a:xfrm>
            <a:off x="8859670" y="1552122"/>
            <a:ext cx="952500" cy="4099377"/>
          </a:xfrm>
          <a:prstGeom prst="roundRect">
            <a:avLst/>
          </a:prstGeom>
          <a:solidFill>
            <a:srgbClr val="E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17">
            <a:extLst>
              <a:ext uri="{FF2B5EF4-FFF2-40B4-BE49-F238E27FC236}">
                <a16:creationId xmlns:a16="http://schemas.microsoft.com/office/drawing/2014/main" id="{9D2A3808-F2A8-4ECF-A2D9-8E0E27843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2579" y="2702993"/>
            <a:ext cx="657689" cy="954356"/>
          </a:xfrm>
          <a:prstGeom prst="rect">
            <a:avLst/>
          </a:prstGeom>
        </p:spPr>
      </p:pic>
      <p:pic>
        <p:nvPicPr>
          <p:cNvPr id="12" name="그림 18">
            <a:extLst>
              <a:ext uri="{FF2B5EF4-FFF2-40B4-BE49-F238E27FC236}">
                <a16:creationId xmlns:a16="http://schemas.microsoft.com/office/drawing/2014/main" id="{27B14F42-CB5F-4077-9CC9-44D4ADF8FDF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1133" y="1853925"/>
            <a:ext cx="580865" cy="817514"/>
          </a:xfrm>
          <a:prstGeom prst="rect">
            <a:avLst/>
          </a:prstGeom>
        </p:spPr>
      </p:pic>
      <p:pic>
        <p:nvPicPr>
          <p:cNvPr id="13" name="그림 19">
            <a:extLst>
              <a:ext uri="{FF2B5EF4-FFF2-40B4-BE49-F238E27FC236}">
                <a16:creationId xmlns:a16="http://schemas.microsoft.com/office/drawing/2014/main" id="{5287FA96-EDCF-4FCB-9FE7-3F8E8EF13F1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26" b="97849" l="6429" r="99286">
                        <a14:foregroundMark x1="33571" y1="84409" x2="33571" y2="84409"/>
                        <a14:foregroundMark x1="42143" y1="88172" x2="42143" y2="88172"/>
                        <a14:foregroundMark x1="57857" y1="87634" x2="57857" y2="87634"/>
                        <a14:foregroundMark x1="55000" y1="94086" x2="55000" y2="94086"/>
                        <a14:foregroundMark x1="68571" y1="87097" x2="68571" y2="87097"/>
                        <a14:foregroundMark x1="76429" y1="87097" x2="76429" y2="87097"/>
                        <a14:foregroundMark x1="67143" y1="95161" x2="67143" y2="9516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0850" y="3688903"/>
            <a:ext cx="581148" cy="819190"/>
          </a:xfrm>
          <a:prstGeom prst="rect">
            <a:avLst/>
          </a:prstGeom>
          <a:noFill/>
          <a:effectLst/>
        </p:spPr>
      </p:pic>
      <p:pic>
        <p:nvPicPr>
          <p:cNvPr id="14" name="그림 20">
            <a:extLst>
              <a:ext uri="{FF2B5EF4-FFF2-40B4-BE49-F238E27FC236}">
                <a16:creationId xmlns:a16="http://schemas.microsoft.com/office/drawing/2014/main" id="{B53D1DD2-9359-4041-A9F5-F8E63EA91EF9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79" b="96842" l="0" r="99231">
                        <a14:foregroundMark x1="35385" y1="85789" x2="35385" y2="85789"/>
                        <a14:foregroundMark x1="29231" y1="86316" x2="29231" y2="86316"/>
                        <a14:foregroundMark x1="52308" y1="81579" x2="52308" y2="81579"/>
                        <a14:foregroundMark x1="66923" y1="84211" x2="66923" y2="84211"/>
                        <a14:foregroundMark x1="72308" y1="84211" x2="72308" y2="84211"/>
                        <a14:foregroundMark x1="62308" y1="92105" x2="62308" y2="92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1958" y="4644935"/>
            <a:ext cx="541459" cy="824139"/>
          </a:xfrm>
          <a:prstGeom prst="rect">
            <a:avLst/>
          </a:prstGeom>
        </p:spPr>
      </p:pic>
      <p:pic>
        <p:nvPicPr>
          <p:cNvPr id="15" name="그림 8">
            <a:extLst>
              <a:ext uri="{FF2B5EF4-FFF2-40B4-BE49-F238E27FC236}">
                <a16:creationId xmlns:a16="http://schemas.microsoft.com/office/drawing/2014/main" id="{600AE63F-95A3-4BE1-ACB8-41A05C92B74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1712265" y="591373"/>
            <a:ext cx="6044260" cy="6149975"/>
          </a:xfrm>
          <a:prstGeom prst="rect">
            <a:avLst/>
          </a:prstGeom>
        </p:spPr>
      </p:pic>
      <p:sp>
        <p:nvSpPr>
          <p:cNvPr id="19" name="직사각형 1">
            <a:extLst>
              <a:ext uri="{FF2B5EF4-FFF2-40B4-BE49-F238E27FC236}">
                <a16:creationId xmlns:a16="http://schemas.microsoft.com/office/drawing/2014/main" id="{3F5A50B5-2411-4FE9-BDC0-EF96309AD8B2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2">
            <a:extLst>
              <a:ext uri="{FF2B5EF4-FFF2-40B4-BE49-F238E27FC236}">
                <a16:creationId xmlns:a16="http://schemas.microsoft.com/office/drawing/2014/main" id="{D95EB514-189A-4277-980E-4A045914239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2" name="그림 15">
            <a:extLst>
              <a:ext uri="{FF2B5EF4-FFF2-40B4-BE49-F238E27FC236}">
                <a16:creationId xmlns:a16="http://schemas.microsoft.com/office/drawing/2014/main" id="{99DB9DC1-B880-49B8-88D6-BCCD8386EA8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3" name="직사각형 8">
            <a:extLst>
              <a:ext uri="{FF2B5EF4-FFF2-40B4-BE49-F238E27FC236}">
                <a16:creationId xmlns:a16="http://schemas.microsoft.com/office/drawing/2014/main" id="{8992ED93-C3D0-4A3F-87D8-41E2669EB324}"/>
              </a:ext>
            </a:extLst>
          </p:cNvPr>
          <p:cNvSpPr/>
          <p:nvPr/>
        </p:nvSpPr>
        <p:spPr>
          <a:xfrm>
            <a:off x="3365201" y="327531"/>
            <a:ext cx="8384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사무실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전기화재 예방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2F343887-3851-429B-9AF1-E85FDF8D878C}"/>
              </a:ext>
            </a:extLst>
          </p:cNvPr>
          <p:cNvSpPr txBox="1">
            <a:spLocks/>
          </p:cNvSpPr>
          <p:nvPr/>
        </p:nvSpPr>
        <p:spPr>
          <a:xfrm>
            <a:off x="2897801" y="6442350"/>
            <a:ext cx="2227421" cy="36605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pic>
        <p:nvPicPr>
          <p:cNvPr id="2" name="2020 소방청 취약계층 여성편 10화 (사무실 화재안전)전기화재 예방으로 더욱더 안전하게">
            <a:hlinkClick r:id="" action="ppaction://media"/>
            <a:extLst>
              <a:ext uri="{FF2B5EF4-FFF2-40B4-BE49-F238E27FC236}">
                <a16:creationId xmlns:a16="http://schemas.microsoft.com/office/drawing/2014/main" id="{ED729295-BA6C-4090-8375-ABB5AB4E6F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23533" y="1684867"/>
            <a:ext cx="542154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8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slow">
        <p:pull dir="l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794626" y="1632689"/>
            <a:ext cx="4404006" cy="40370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3547" y="2742766"/>
            <a:ext cx="5109860" cy="32162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시스템 전선 박스의 전선 눌림</a:t>
            </a:r>
            <a:r>
              <a:rPr lang="en-US" altLang="ko-KR" sz="1400" b="1" dirty="0">
                <a:latin typeface="+mn-ea"/>
              </a:rPr>
              <a:t>, </a:t>
            </a:r>
            <a:r>
              <a:rPr lang="ko-KR" altLang="en-US" sz="1400" b="1" dirty="0">
                <a:latin typeface="+mn-ea"/>
              </a:rPr>
              <a:t>바닥에 노출된 배선 손상</a:t>
            </a:r>
            <a:r>
              <a:rPr lang="en-US" altLang="ko-KR" sz="1400" b="1" dirty="0">
                <a:latin typeface="+mn-ea"/>
              </a:rPr>
              <a:t>,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ko-KR" sz="1400" b="1" dirty="0">
                <a:latin typeface="+mn-ea"/>
              </a:rPr>
              <a:t> </a:t>
            </a:r>
            <a:r>
              <a:rPr lang="ko-KR" altLang="en-US" sz="1400" b="1" dirty="0">
                <a:latin typeface="+mn-ea"/>
              </a:rPr>
              <a:t>과도한 전기사용으로 인한 열 발생</a:t>
            </a:r>
            <a:r>
              <a:rPr lang="en-US" altLang="ko-KR" sz="1400" b="1" dirty="0">
                <a:latin typeface="+mn-ea"/>
              </a:rPr>
              <a:t>, </a:t>
            </a:r>
            <a:br>
              <a:rPr lang="en-US" altLang="ko-KR" sz="1400" b="1" dirty="0">
                <a:latin typeface="+mn-ea"/>
              </a:rPr>
            </a:br>
            <a:endParaRPr lang="en-US" altLang="ko-KR" sz="1400" b="1" dirty="0">
              <a:latin typeface="+mn-ea"/>
            </a:endParaRPr>
          </a:p>
          <a:p>
            <a:pPr algn="ctr"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문어발식 멀티 콘센트 사용으로 인한 과전류</a:t>
            </a:r>
            <a:r>
              <a:rPr lang="en-US" altLang="ko-KR" sz="1400" b="1" dirty="0">
                <a:latin typeface="+mn-ea"/>
              </a:rPr>
              <a:t>, </a:t>
            </a:r>
          </a:p>
          <a:p>
            <a:pPr algn="ctr"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정수기 물부족으로 인한 과열</a:t>
            </a:r>
            <a:r>
              <a:rPr lang="en-US" altLang="ko-KR" sz="1400" b="1" dirty="0">
                <a:latin typeface="+mn-ea"/>
              </a:rPr>
              <a:t>, </a:t>
            </a:r>
            <a:br>
              <a:rPr lang="en-US" altLang="ko-KR" sz="1400" b="1" dirty="0">
                <a:latin typeface="+mn-ea"/>
              </a:rPr>
            </a:br>
            <a:endParaRPr lang="en-US" altLang="ko-KR" sz="1400" b="1" dirty="0">
              <a:latin typeface="+mn-ea"/>
            </a:endParaRPr>
          </a:p>
          <a:p>
            <a:pPr algn="ctr"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난방기구 등 전열기구 주변에 탈 수 있는 물건 방치 등 </a:t>
            </a:r>
          </a:p>
          <a:p>
            <a:pPr algn="ctr"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사소한 부주의로 인해 화재가 발생</a:t>
            </a:r>
          </a:p>
          <a:p>
            <a:pPr algn="ctr" latinLnBrk="1">
              <a:lnSpc>
                <a:spcPct val="150000"/>
              </a:lnSpc>
              <a:defRPr/>
            </a:pPr>
            <a:endParaRPr lang="ko-KR" altLang="en-US" sz="1400" b="1" dirty="0">
              <a:latin typeface="+mn-ea"/>
            </a:endParaRPr>
          </a:p>
          <a:p>
            <a:pPr lvl="0">
              <a:defRPr/>
            </a:pPr>
            <a:endParaRPr lang="ko-KR" altLang="en-US" sz="1400" b="1" dirty="0">
              <a:latin typeface="+mn-ea"/>
            </a:endParaRPr>
          </a:p>
        </p:txBody>
      </p:sp>
      <p:grpSp>
        <p:nvGrpSpPr>
          <p:cNvPr id="27" name="그룹 6"/>
          <p:cNvGrpSpPr/>
          <p:nvPr/>
        </p:nvGrpSpPr>
        <p:grpSpPr>
          <a:xfrm>
            <a:off x="611702" y="1220046"/>
            <a:ext cx="6341203" cy="1569660"/>
            <a:chOff x="1250115" y="1946093"/>
            <a:chExt cx="4806573" cy="1569660"/>
          </a:xfrm>
        </p:grpSpPr>
        <p:sp>
          <p:nvSpPr>
            <p:cNvPr id="28" name="직사각형 7"/>
            <p:cNvSpPr/>
            <p:nvPr/>
          </p:nvSpPr>
          <p:spPr>
            <a:xfrm>
              <a:off x="3120134" y="1946093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29" name="그룹 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30" name="직선 연결선 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31" name="직선 연결선 10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grpSp>
        <p:nvGrpSpPr>
          <p:cNvPr id="32" name="그룹 11"/>
          <p:cNvGrpSpPr/>
          <p:nvPr/>
        </p:nvGrpSpPr>
        <p:grpSpPr>
          <a:xfrm>
            <a:off x="687897" y="4672913"/>
            <a:ext cx="6308521" cy="1557839"/>
            <a:chOff x="1250115" y="4766047"/>
            <a:chExt cx="4806573" cy="1557839"/>
          </a:xfrm>
        </p:grpSpPr>
        <p:sp>
          <p:nvSpPr>
            <p:cNvPr id="33" name="직사각형 12"/>
            <p:cNvSpPr/>
            <p:nvPr/>
          </p:nvSpPr>
          <p:spPr>
            <a:xfrm flipV="1">
              <a:off x="3120134" y="4766047"/>
              <a:ext cx="1066536" cy="15578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34" name="그룹 13"/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35" name="직선 연결선 14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36" name="직선 연결선 15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grpSp>
        <p:nvGrpSpPr>
          <p:cNvPr id="21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2" name="그림 18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3" name="그림 19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37" name="그림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8" name="그림 18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40" name="직사각형 1">
            <a:extLst>
              <a:ext uri="{FF2B5EF4-FFF2-40B4-BE49-F238E27FC236}">
                <a16:creationId xmlns:a16="http://schemas.microsoft.com/office/drawing/2014/main" id="{24E2884D-DFD7-4ACC-B38C-42ABEE04A7C1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" name="그림 12">
            <a:extLst>
              <a:ext uri="{FF2B5EF4-FFF2-40B4-BE49-F238E27FC236}">
                <a16:creationId xmlns:a16="http://schemas.microsoft.com/office/drawing/2014/main" id="{A2307C5A-C48B-40F5-808F-C4AC2FB444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42" name="그림 15">
            <a:extLst>
              <a:ext uri="{FF2B5EF4-FFF2-40B4-BE49-F238E27FC236}">
                <a16:creationId xmlns:a16="http://schemas.microsoft.com/office/drawing/2014/main" id="{71F3F01E-0386-4FE4-8378-427CD6B3C6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43" name="직사각형 8">
            <a:extLst>
              <a:ext uri="{FF2B5EF4-FFF2-40B4-BE49-F238E27FC236}">
                <a16:creationId xmlns:a16="http://schemas.microsoft.com/office/drawing/2014/main" id="{617DA631-6A44-4784-B2C8-ECE34DB711A9}"/>
              </a:ext>
            </a:extLst>
          </p:cNvPr>
          <p:cNvSpPr/>
          <p:nvPr/>
        </p:nvSpPr>
        <p:spPr>
          <a:xfrm>
            <a:off x="962644" y="296142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사무실 화재의 위험성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45DA9DF-68E3-4894-8D26-CA02711A4A38}"/>
              </a:ext>
            </a:extLst>
          </p:cNvPr>
          <p:cNvSpPr/>
          <p:nvPr/>
        </p:nvSpPr>
        <p:spPr>
          <a:xfrm>
            <a:off x="411225" y="329299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+mj-ea"/>
                <a:ea typeface="+mj-ea"/>
              </a:rPr>
              <a:t>1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45" name="Slide Number Placeholder 1">
            <a:extLst>
              <a:ext uri="{FF2B5EF4-FFF2-40B4-BE49-F238E27FC236}">
                <a16:creationId xmlns:a16="http://schemas.microsoft.com/office/drawing/2014/main" id="{8A9B0E33-724B-48EE-BE09-5FD37D31A12C}"/>
              </a:ext>
            </a:extLst>
          </p:cNvPr>
          <p:cNvSpPr txBox="1">
            <a:spLocks/>
          </p:cNvSpPr>
          <p:nvPr/>
        </p:nvSpPr>
        <p:spPr>
          <a:xfrm>
            <a:off x="2897801" y="6442350"/>
            <a:ext cx="2227421" cy="36605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6CB264-796F-4A86-AF6E-3A71DC8E5B6C}"/>
              </a:ext>
            </a:extLst>
          </p:cNvPr>
          <p:cNvSpPr/>
          <p:nvPr/>
        </p:nvSpPr>
        <p:spPr>
          <a:xfrm>
            <a:off x="611702" y="2094835"/>
            <a:ext cx="6384716" cy="49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+mn-ea"/>
              </a:rPr>
              <a:t>사무실에서 발생하는 화재는 대부분 전기로 인한 화재</a:t>
            </a:r>
            <a:r>
              <a:rPr lang="en-US" altLang="ko-KR" sz="2000" b="1" dirty="0">
                <a:solidFill>
                  <a:schemeClr val="accent1"/>
                </a:solidFill>
                <a:latin typeface="+mn-ea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458" y="0"/>
            <a:ext cx="9897192" cy="6875463"/>
          </a:xfrm>
          <a:prstGeom prst="rect">
            <a:avLst/>
          </a:prstGeom>
        </p:spPr>
      </p:pic>
      <p:grpSp>
        <p:nvGrpSpPr>
          <p:cNvPr id="21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2" name="그림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3" name="그림 1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37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8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pic>
        <p:nvPicPr>
          <p:cNvPr id="46" name="그림 12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82501" y="1915288"/>
            <a:ext cx="4069806" cy="3177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직사각형 1">
            <a:extLst>
              <a:ext uri="{FF2B5EF4-FFF2-40B4-BE49-F238E27FC236}">
                <a16:creationId xmlns:a16="http://schemas.microsoft.com/office/drawing/2014/main" id="{6780B189-64AD-49C9-AFC9-D60A8A70FE42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2">
            <a:extLst>
              <a:ext uri="{FF2B5EF4-FFF2-40B4-BE49-F238E27FC236}">
                <a16:creationId xmlns:a16="http://schemas.microsoft.com/office/drawing/2014/main" id="{7577816D-598F-4FE5-99EA-36B1416FBD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A9C4DE4-1300-4349-A955-C15F34DB7F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17" name="직사각형 8">
            <a:extLst>
              <a:ext uri="{FF2B5EF4-FFF2-40B4-BE49-F238E27FC236}">
                <a16:creationId xmlns:a16="http://schemas.microsoft.com/office/drawing/2014/main" id="{6E430FE4-7AA0-45FD-B030-9ED265DDDC8A}"/>
              </a:ext>
            </a:extLst>
          </p:cNvPr>
          <p:cNvSpPr/>
          <p:nvPr/>
        </p:nvSpPr>
        <p:spPr>
          <a:xfrm>
            <a:off x="962644" y="296142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사무실 화재 원인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5FC149-FD54-4389-9832-7E71DEF147BC}"/>
              </a:ext>
            </a:extLst>
          </p:cNvPr>
          <p:cNvSpPr/>
          <p:nvPr/>
        </p:nvSpPr>
        <p:spPr>
          <a:xfrm>
            <a:off x="411225" y="329299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+mj-ea"/>
                <a:ea typeface="+mj-ea"/>
              </a:rPr>
              <a:t>2</a:t>
            </a:r>
            <a:endParaRPr lang="ko-KR" altLang="en-US" sz="2600" b="1" dirty="0">
              <a:latin typeface="+mj-ea"/>
              <a:ea typeface="+mj-ea"/>
            </a:endParaRPr>
          </a:p>
        </p:txBody>
      </p:sp>
      <p:grpSp>
        <p:nvGrpSpPr>
          <p:cNvPr id="20" name="그룹 6">
            <a:extLst>
              <a:ext uri="{FF2B5EF4-FFF2-40B4-BE49-F238E27FC236}">
                <a16:creationId xmlns:a16="http://schemas.microsoft.com/office/drawing/2014/main" id="{C790AE22-DD48-4740-B78F-9F0E27A0B5DA}"/>
              </a:ext>
            </a:extLst>
          </p:cNvPr>
          <p:cNvGrpSpPr/>
          <p:nvPr/>
        </p:nvGrpSpPr>
        <p:grpSpPr>
          <a:xfrm>
            <a:off x="5047344" y="1682209"/>
            <a:ext cx="4806573" cy="1569660"/>
            <a:chOff x="1250115" y="1976447"/>
            <a:chExt cx="4806573" cy="1569660"/>
          </a:xfrm>
        </p:grpSpPr>
        <p:sp>
          <p:nvSpPr>
            <p:cNvPr id="25" name="직사각형 7">
              <a:extLst>
                <a:ext uri="{FF2B5EF4-FFF2-40B4-BE49-F238E27FC236}">
                  <a16:creationId xmlns:a16="http://schemas.microsoft.com/office/drawing/2014/main" id="{757DE952-5E9F-4278-9784-BC8888CD47AF}"/>
                </a:ext>
              </a:extLst>
            </p:cNvPr>
            <p:cNvSpPr/>
            <p:nvPr/>
          </p:nvSpPr>
          <p:spPr>
            <a:xfrm>
              <a:off x="3061516" y="1976447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9600" b="0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ea typeface="+mj-ea"/>
                </a:rPr>
                <a:t>“</a:t>
              </a:r>
              <a:endParaRPr lang="ko-KR" altLang="en-US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26" name="그룹 8">
              <a:extLst>
                <a:ext uri="{FF2B5EF4-FFF2-40B4-BE49-F238E27FC236}">
                  <a16:creationId xmlns:a16="http://schemas.microsoft.com/office/drawing/2014/main" id="{C9FB95B3-B6D5-46DF-8A2B-5FCC752E32F9}"/>
                </a:ext>
              </a:extLst>
            </p:cNvPr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27" name="직선 연결선 9">
                <a:extLst>
                  <a:ext uri="{FF2B5EF4-FFF2-40B4-BE49-F238E27FC236}">
                    <a16:creationId xmlns:a16="http://schemas.microsoft.com/office/drawing/2014/main" id="{94E7FA2C-859C-42B8-BBB0-08F36525C55D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28" name="직선 연결선 10">
                <a:extLst>
                  <a:ext uri="{FF2B5EF4-FFF2-40B4-BE49-F238E27FC236}">
                    <a16:creationId xmlns:a16="http://schemas.microsoft.com/office/drawing/2014/main" id="{766F3CF4-7D7D-45B3-839B-E6835479CF24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grpSp>
        <p:nvGrpSpPr>
          <p:cNvPr id="29" name="그룹 11">
            <a:extLst>
              <a:ext uri="{FF2B5EF4-FFF2-40B4-BE49-F238E27FC236}">
                <a16:creationId xmlns:a16="http://schemas.microsoft.com/office/drawing/2014/main" id="{27B5DBDE-7F80-4B53-8224-D905D3060C39}"/>
              </a:ext>
            </a:extLst>
          </p:cNvPr>
          <p:cNvGrpSpPr/>
          <p:nvPr/>
        </p:nvGrpSpPr>
        <p:grpSpPr>
          <a:xfrm>
            <a:off x="5047344" y="3853386"/>
            <a:ext cx="4806573" cy="1569660"/>
            <a:chOff x="1250115" y="4752285"/>
            <a:chExt cx="4806573" cy="1569660"/>
          </a:xfrm>
        </p:grpSpPr>
        <p:sp>
          <p:nvSpPr>
            <p:cNvPr id="30" name="직사각형 12">
              <a:extLst>
                <a:ext uri="{FF2B5EF4-FFF2-40B4-BE49-F238E27FC236}">
                  <a16:creationId xmlns:a16="http://schemas.microsoft.com/office/drawing/2014/main" id="{CC460780-A63D-46F3-B16F-AD30831157EA}"/>
                </a:ext>
              </a:extLst>
            </p:cNvPr>
            <p:cNvSpPr/>
            <p:nvPr/>
          </p:nvSpPr>
          <p:spPr>
            <a:xfrm flipV="1">
              <a:off x="3061516" y="4752285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9600" b="0" spc="-13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ea typeface="+mj-ea"/>
                </a:rPr>
                <a:t>“</a:t>
              </a:r>
              <a:endParaRPr lang="ko-KR" altLang="en-US" sz="960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31" name="그룹 13">
              <a:extLst>
                <a:ext uri="{FF2B5EF4-FFF2-40B4-BE49-F238E27FC236}">
                  <a16:creationId xmlns:a16="http://schemas.microsoft.com/office/drawing/2014/main" id="{A0AFACC8-5A32-406F-B81E-F3029865C672}"/>
                </a:ext>
              </a:extLst>
            </p:cNvPr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32" name="직선 연결선 14">
                <a:extLst>
                  <a:ext uri="{FF2B5EF4-FFF2-40B4-BE49-F238E27FC236}">
                    <a16:creationId xmlns:a16="http://schemas.microsoft.com/office/drawing/2014/main" id="{CB26239C-F8D9-4342-97EA-4F03C55676E1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33" name="직선 연결선 15">
                <a:extLst>
                  <a:ext uri="{FF2B5EF4-FFF2-40B4-BE49-F238E27FC236}">
                    <a16:creationId xmlns:a16="http://schemas.microsoft.com/office/drawing/2014/main" id="{20AF54B0-D4C7-435E-8E15-83ED9ED31875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sp>
        <p:nvSpPr>
          <p:cNvPr id="34" name="직사각형 18">
            <a:extLst>
              <a:ext uri="{FF2B5EF4-FFF2-40B4-BE49-F238E27FC236}">
                <a16:creationId xmlns:a16="http://schemas.microsoft.com/office/drawing/2014/main" id="{0CA1A5AC-6098-4883-A30C-B66D38A3A988}"/>
              </a:ext>
            </a:extLst>
          </p:cNvPr>
          <p:cNvSpPr/>
          <p:nvPr/>
        </p:nvSpPr>
        <p:spPr>
          <a:xfrm>
            <a:off x="2087551" y="2749521"/>
            <a:ext cx="7952762" cy="1301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0" algn="ctr" latinLnBrk="1">
              <a:lnSpc>
                <a:spcPct val="150000"/>
              </a:lnSpc>
              <a:defRPr lang="ko-KR" altLang="en-US"/>
            </a:pPr>
            <a:r>
              <a:rPr lang="ko-KR" altLang="en-US" sz="2000" b="1" dirty="0">
                <a:latin typeface="맑은 고딕"/>
                <a:ea typeface="맑은 고딕"/>
              </a:rPr>
              <a:t>전기 화재는 </a:t>
            </a:r>
            <a:r>
              <a:rPr lang="en-US" altLang="ko-KR" sz="2800" b="1" dirty="0">
                <a:solidFill>
                  <a:srgbClr val="FF0000"/>
                </a:solidFill>
                <a:latin typeface="맑은 고딕"/>
                <a:ea typeface="맑은 고딕"/>
              </a:rPr>
              <a:t>27.9%</a:t>
            </a:r>
            <a:r>
              <a:rPr lang="en-US" altLang="ko-KR" sz="2000" b="1" dirty="0">
                <a:latin typeface="맑은 고딕"/>
                <a:ea typeface="맑은 고딕"/>
              </a:rPr>
              <a:t> </a:t>
            </a:r>
            <a:r>
              <a:rPr lang="ko-KR" altLang="en-US" sz="2000" b="1" dirty="0">
                <a:latin typeface="맑은 고딕"/>
                <a:ea typeface="맑은 고딕"/>
              </a:rPr>
              <a:t>차지</a:t>
            </a:r>
            <a:r>
              <a:rPr lang="en-US" altLang="ko-KR" sz="2000" b="1" dirty="0">
                <a:latin typeface="맑은 고딕"/>
                <a:ea typeface="맑은 고딕"/>
              </a:rPr>
              <a:t>,</a:t>
            </a:r>
          </a:p>
          <a:p>
            <a:pPr marL="2667000" algn="ctr" latinLnBrk="1">
              <a:lnSpc>
                <a:spcPct val="150000"/>
              </a:lnSpc>
              <a:defRPr lang="ko-KR" altLang="en-US"/>
            </a:pPr>
            <a:r>
              <a:rPr lang="en-US" altLang="ko-KR" sz="2000" b="1" dirty="0">
                <a:latin typeface="맑은 고딕"/>
                <a:ea typeface="맑은 고딕"/>
              </a:rPr>
              <a:t>“</a:t>
            </a:r>
            <a:r>
              <a:rPr lang="ko-KR" altLang="en-US" sz="2000" b="1" dirty="0">
                <a:latin typeface="맑은 고딕"/>
                <a:ea typeface="맑은 고딕"/>
              </a:rPr>
              <a:t>부주의 화재</a:t>
            </a:r>
            <a:r>
              <a:rPr lang="en-US" altLang="ko-KR" sz="2000" b="1" dirty="0">
                <a:latin typeface="맑은 고딕"/>
                <a:ea typeface="맑은 고딕"/>
              </a:rPr>
              <a:t>” </a:t>
            </a:r>
            <a:r>
              <a:rPr lang="ko-KR" altLang="en-US" sz="2000" b="1" dirty="0">
                <a:latin typeface="맑은 고딕"/>
                <a:ea typeface="맑은 고딕"/>
              </a:rPr>
              <a:t>다음으로 </a:t>
            </a:r>
            <a:r>
              <a:rPr lang="ko-KR" altLang="en-US" sz="2800" b="1" dirty="0">
                <a:solidFill>
                  <a:srgbClr val="FF0000"/>
                </a:solidFill>
                <a:latin typeface="맑은 고딕"/>
                <a:ea typeface="맑은 고딕"/>
              </a:rPr>
              <a:t>높은</a:t>
            </a:r>
            <a:r>
              <a:rPr lang="ko-KR" altLang="en-US" sz="2000" b="1" dirty="0">
                <a:solidFill>
                  <a:srgbClr val="FF0000"/>
                </a:solidFill>
                <a:latin typeface="맑은 고딕"/>
                <a:ea typeface="맑은 고딕"/>
              </a:rPr>
              <a:t> </a:t>
            </a:r>
            <a:r>
              <a:rPr lang="ko-KR" altLang="en-US" sz="2000" b="1" dirty="0">
                <a:latin typeface="맑은 고딕"/>
                <a:ea typeface="맑은 고딕"/>
              </a:rPr>
              <a:t>화재 원인</a:t>
            </a:r>
            <a:endParaRPr lang="ko-KR" altLang="ko-KR" sz="2000" b="1" dirty="0">
              <a:latin typeface="맑은 고딕"/>
              <a:ea typeface="맑은 고딕"/>
            </a:endParaRPr>
          </a:p>
        </p:txBody>
      </p:sp>
      <p:sp>
        <p:nvSpPr>
          <p:cNvPr id="35" name="Slide Number Placeholder 1">
            <a:extLst>
              <a:ext uri="{FF2B5EF4-FFF2-40B4-BE49-F238E27FC236}">
                <a16:creationId xmlns:a16="http://schemas.microsoft.com/office/drawing/2014/main" id="{D435B991-F406-4267-BA58-789917C16674}"/>
              </a:ext>
            </a:extLst>
          </p:cNvPr>
          <p:cNvSpPr txBox="1">
            <a:spLocks/>
          </p:cNvSpPr>
          <p:nvPr/>
        </p:nvSpPr>
        <p:spPr>
          <a:xfrm>
            <a:off x="2897801" y="6442350"/>
            <a:ext cx="2227421" cy="36605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5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grpSp>
        <p:nvGrpSpPr>
          <p:cNvPr id="17" name="그룹 6"/>
          <p:cNvGrpSpPr/>
          <p:nvPr/>
        </p:nvGrpSpPr>
        <p:grpSpPr>
          <a:xfrm>
            <a:off x="8593396" y="6051324"/>
            <a:ext cx="1306254" cy="824139"/>
            <a:chOff x="8393445" y="5914482"/>
            <a:chExt cx="1306254" cy="824139"/>
          </a:xfrm>
        </p:grpSpPr>
        <p:pic>
          <p:nvPicPr>
            <p:cNvPr id="18" name="그림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9" name="그림 1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0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776494" y="5921107"/>
            <a:ext cx="657689" cy="954356"/>
          </a:xfrm>
          <a:prstGeom prst="rect">
            <a:avLst/>
          </a:prstGeom>
        </p:spPr>
      </p:pic>
      <p:pic>
        <p:nvPicPr>
          <p:cNvPr id="23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91628" y="6057949"/>
            <a:ext cx="580865" cy="817514"/>
          </a:xfrm>
          <a:prstGeom prst="rect">
            <a:avLst/>
          </a:prstGeom>
        </p:spPr>
      </p:pic>
      <p:sp>
        <p:nvSpPr>
          <p:cNvPr id="24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ctr">
              <a:defRPr lang="ko-KR" altLang="en-US"/>
            </a:pPr>
            <a:r>
              <a:rPr lang="en-US" altLang="ko-KR"/>
              <a:t>3</a:t>
            </a:r>
            <a:endParaRPr lang="ko-KR" altLang="en-US"/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1216651" y="1780853"/>
            <a:ext cx="3376702" cy="1976929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ln w="12700">
            <a:solidFill>
              <a:srgbClr val="FF6600"/>
            </a:solidFill>
            <a:prstDash val="sysDash"/>
          </a:ln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5783040" y="1780853"/>
            <a:ext cx="3170028" cy="2013957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ln w="12700">
            <a:solidFill>
              <a:srgbClr val="FF6600"/>
            </a:solidFill>
            <a:prstDash val="sysDash"/>
          </a:ln>
        </p:spPr>
      </p:pic>
      <p:grpSp>
        <p:nvGrpSpPr>
          <p:cNvPr id="85" name="Group 84"/>
          <p:cNvGrpSpPr/>
          <p:nvPr/>
        </p:nvGrpSpPr>
        <p:grpSpPr>
          <a:xfrm>
            <a:off x="5499331" y="4251112"/>
            <a:ext cx="4103783" cy="1669994"/>
            <a:chOff x="1266773" y="2407922"/>
            <a:chExt cx="3659627" cy="1669994"/>
          </a:xfrm>
        </p:grpSpPr>
        <p:grpSp>
          <p:nvGrpSpPr>
            <p:cNvPr id="86" name="그룹 14"/>
            <p:cNvGrpSpPr/>
            <p:nvPr/>
          </p:nvGrpSpPr>
          <p:grpSpPr>
            <a:xfrm>
              <a:off x="1266774" y="2407922"/>
              <a:ext cx="2480595" cy="432047"/>
              <a:chOff x="1054066" y="3068958"/>
              <a:chExt cx="2480595" cy="432047"/>
            </a:xfrm>
          </p:grpSpPr>
          <p:grpSp>
            <p:nvGrpSpPr>
              <p:cNvPr id="87" name="그룹 15"/>
              <p:cNvGrpSpPr/>
              <p:nvPr/>
            </p:nvGrpSpPr>
            <p:grpSpPr>
              <a:xfrm>
                <a:off x="1054066" y="3068958"/>
                <a:ext cx="1120122" cy="432047"/>
                <a:chOff x="1054068" y="3068961"/>
                <a:chExt cx="1120122" cy="432047"/>
              </a:xfrm>
            </p:grpSpPr>
            <p:pic>
              <p:nvPicPr>
                <p:cNvPr id="88" name="그림 17"/>
                <p:cNvPicPr>
                  <a:picLocks noChangeAspect="1"/>
                </p:cNvPicPr>
                <p:nvPr/>
              </p:nvPicPr>
              <p:blipFill rotWithShape="1">
                <a:blip r:embed="rId9"/>
                <a:stretch>
                  <a:fillRect/>
                </a:stretch>
              </p:blipFill>
              <p:spPr>
                <a:xfrm>
                  <a:off x="1054068" y="3068961"/>
                  <a:ext cx="1120122" cy="432047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</p:pic>
            <p:sp>
              <p:nvSpPr>
                <p:cNvPr id="89" name="TextBox 18"/>
                <p:cNvSpPr txBox="1"/>
                <p:nvPr/>
              </p:nvSpPr>
              <p:spPr>
                <a:xfrm>
                  <a:off x="1115076" y="3084637"/>
                  <a:ext cx="1002029" cy="369332"/>
                </a:xfrm>
                <a:prstGeom prst="rect">
                  <a:avLst/>
                </a:prstGeom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b="1">
                      <a:latin typeface="+mj-ea"/>
                      <a:ea typeface="+mj-ea"/>
                    </a:rPr>
                    <a:t>일   자</a:t>
                  </a:r>
                </a:p>
              </p:txBody>
            </p:sp>
          </p:grpSp>
          <p:sp>
            <p:nvSpPr>
              <p:cNvPr id="90" name="TextBox 16"/>
              <p:cNvSpPr txBox="1"/>
              <p:nvPr/>
            </p:nvSpPr>
            <p:spPr>
              <a:xfrm>
                <a:off x="2267741" y="3084635"/>
                <a:ext cx="1266920" cy="369332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altLang="ko-KR" b="1">
                    <a:latin typeface="+mj-ea"/>
                    <a:ea typeface="+mj-ea"/>
                    <a:cs typeface="맑은 고딕"/>
                  </a:rPr>
                  <a:t>2020.</a:t>
                </a:r>
                <a:r>
                  <a:rPr lang="ko-KR" altLang="en-US" b="1">
                    <a:latin typeface="+mj-ea"/>
                    <a:ea typeface="+mj-ea"/>
                  </a:rPr>
                  <a:t> </a:t>
                </a:r>
                <a:r>
                  <a:rPr lang="en-US" altLang="ko-KR" b="1">
                    <a:latin typeface="+mj-ea"/>
                    <a:ea typeface="+mj-ea"/>
                    <a:cs typeface="맑은 고딕"/>
                  </a:rPr>
                  <a:t>2.</a:t>
                </a:r>
                <a:r>
                  <a:rPr lang="ko-KR" altLang="en-US" b="1">
                    <a:latin typeface="+mj-ea"/>
                    <a:ea typeface="+mj-ea"/>
                  </a:rPr>
                  <a:t> </a:t>
                </a:r>
                <a:r>
                  <a:rPr lang="en-US" altLang="ko-KR" b="1">
                    <a:latin typeface="+mj-ea"/>
                    <a:ea typeface="+mj-ea"/>
                    <a:cs typeface="맑은 고딕"/>
                  </a:rPr>
                  <a:t>18</a:t>
                </a:r>
                <a:r>
                  <a:rPr lang="ko-KR" altLang="en-US" b="1">
                    <a:latin typeface="+mj-ea"/>
                    <a:ea typeface="+mj-ea"/>
                  </a:rPr>
                  <a:t> </a:t>
                </a:r>
              </a:p>
            </p:txBody>
          </p:sp>
        </p:grpSp>
        <p:grpSp>
          <p:nvGrpSpPr>
            <p:cNvPr id="91" name="그룹 25"/>
            <p:cNvGrpSpPr/>
            <p:nvPr/>
          </p:nvGrpSpPr>
          <p:grpSpPr>
            <a:xfrm>
              <a:off x="1266773" y="3005678"/>
              <a:ext cx="2901644" cy="432047"/>
              <a:chOff x="1054069" y="3068958"/>
              <a:chExt cx="2901644" cy="432047"/>
            </a:xfrm>
          </p:grpSpPr>
          <p:grpSp>
            <p:nvGrpSpPr>
              <p:cNvPr id="92" name="그룹 26"/>
              <p:cNvGrpSpPr/>
              <p:nvPr/>
            </p:nvGrpSpPr>
            <p:grpSpPr>
              <a:xfrm>
                <a:off x="1054069" y="3068958"/>
                <a:ext cx="1120122" cy="432047"/>
                <a:chOff x="1054068" y="3068961"/>
                <a:chExt cx="1120122" cy="432047"/>
              </a:xfrm>
            </p:grpSpPr>
            <p:pic>
              <p:nvPicPr>
                <p:cNvPr id="93" name="그림 28"/>
                <p:cNvPicPr>
                  <a:picLocks noChangeAspect="1"/>
                </p:cNvPicPr>
                <p:nvPr/>
              </p:nvPicPr>
              <p:blipFill rotWithShape="1">
                <a:blip r:embed="rId9"/>
                <a:stretch>
                  <a:fillRect/>
                </a:stretch>
              </p:blipFill>
              <p:spPr>
                <a:xfrm>
                  <a:off x="1054068" y="3068961"/>
                  <a:ext cx="1120122" cy="432047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</p:pic>
            <p:sp>
              <p:nvSpPr>
                <p:cNvPr id="94" name="TextBox 29"/>
                <p:cNvSpPr txBox="1"/>
                <p:nvPr/>
              </p:nvSpPr>
              <p:spPr>
                <a:xfrm>
                  <a:off x="1115076" y="3084636"/>
                  <a:ext cx="1002030" cy="369332"/>
                </a:xfrm>
                <a:prstGeom prst="rect">
                  <a:avLst/>
                </a:prstGeom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b="1">
                      <a:latin typeface="+mj-ea"/>
                      <a:ea typeface="+mj-ea"/>
                    </a:rPr>
                    <a:t>원   인</a:t>
                  </a:r>
                  <a:endParaRPr lang="en-US" altLang="ko-KR" b="1">
                    <a:latin typeface="+mj-ea"/>
                    <a:ea typeface="+mj-ea"/>
                    <a:cs typeface="맑은 고딕"/>
                  </a:endParaRPr>
                </a:p>
              </p:txBody>
            </p:sp>
          </p:grpSp>
          <p:sp>
            <p:nvSpPr>
              <p:cNvPr id="95" name="TextBox 27"/>
              <p:cNvSpPr txBox="1"/>
              <p:nvPr/>
            </p:nvSpPr>
            <p:spPr>
              <a:xfrm>
                <a:off x="2267739" y="3084626"/>
                <a:ext cx="1687974" cy="369332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ko-KR" altLang="en-US" b="1">
                    <a:solidFill>
                      <a:srgbClr val="FF00E5"/>
                    </a:solidFill>
                    <a:latin typeface="+mj-ea"/>
                    <a:ea typeface="+mj-ea"/>
                  </a:rPr>
                  <a:t>전기히터 과열</a:t>
                </a:r>
                <a:r>
                  <a:rPr lang="en-US" altLang="ko-KR" b="1">
                    <a:latin typeface="+mj-ea"/>
                    <a:ea typeface="+mj-ea"/>
                    <a:cs typeface="맑은 고딕"/>
                  </a:rPr>
                  <a:t> </a:t>
                </a:r>
              </a:p>
            </p:txBody>
          </p:sp>
        </p:grpSp>
        <p:grpSp>
          <p:nvGrpSpPr>
            <p:cNvPr id="96" name="그룹 19"/>
            <p:cNvGrpSpPr/>
            <p:nvPr/>
          </p:nvGrpSpPr>
          <p:grpSpPr>
            <a:xfrm>
              <a:off x="1266774" y="3645867"/>
              <a:ext cx="3659626" cy="432049"/>
              <a:chOff x="1054069" y="3068955"/>
              <a:chExt cx="3659626" cy="432049"/>
            </a:xfrm>
          </p:grpSpPr>
          <p:grpSp>
            <p:nvGrpSpPr>
              <p:cNvPr id="97" name="그룹 20"/>
              <p:cNvGrpSpPr/>
              <p:nvPr/>
            </p:nvGrpSpPr>
            <p:grpSpPr>
              <a:xfrm>
                <a:off x="1054069" y="3068957"/>
                <a:ext cx="1120122" cy="432047"/>
                <a:chOff x="1054068" y="3068961"/>
                <a:chExt cx="1120122" cy="432047"/>
              </a:xfrm>
            </p:grpSpPr>
            <p:pic>
              <p:nvPicPr>
                <p:cNvPr id="98" name="그림 22"/>
                <p:cNvPicPr>
                  <a:picLocks noChangeAspect="1"/>
                </p:cNvPicPr>
                <p:nvPr/>
              </p:nvPicPr>
              <p:blipFill rotWithShape="1">
                <a:blip r:embed="rId9"/>
                <a:stretch>
                  <a:fillRect/>
                </a:stretch>
              </p:blipFill>
              <p:spPr>
                <a:xfrm>
                  <a:off x="1054068" y="3068961"/>
                  <a:ext cx="1120122" cy="432047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</p:pic>
            <p:sp>
              <p:nvSpPr>
                <p:cNvPr id="99" name="TextBox 23"/>
                <p:cNvSpPr txBox="1"/>
                <p:nvPr/>
              </p:nvSpPr>
              <p:spPr>
                <a:xfrm>
                  <a:off x="1124603" y="3084636"/>
                  <a:ext cx="1002030" cy="369332"/>
                </a:xfrm>
                <a:prstGeom prst="rect">
                  <a:avLst/>
                </a:prstGeom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b="1">
                      <a:latin typeface="+mj-ea"/>
                      <a:ea typeface="+mj-ea"/>
                    </a:rPr>
                    <a:t>피   해</a:t>
                  </a:r>
                  <a:endParaRPr lang="en-US" altLang="ko-KR" b="1">
                    <a:latin typeface="+mj-ea"/>
                    <a:ea typeface="+mj-ea"/>
                    <a:cs typeface="맑은 고딕"/>
                  </a:endParaRPr>
                </a:p>
              </p:txBody>
            </p:sp>
          </p:grpSp>
          <p:sp>
            <p:nvSpPr>
              <p:cNvPr id="100" name="TextBox 21"/>
              <p:cNvSpPr txBox="1"/>
              <p:nvPr/>
            </p:nvSpPr>
            <p:spPr>
              <a:xfrm>
                <a:off x="2267740" y="3068955"/>
                <a:ext cx="2445956" cy="366913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ko-KR" altLang="en-US" b="1">
                    <a:latin typeface="+mj-ea"/>
                    <a:ea typeface="+mj-ea"/>
                  </a:rPr>
                  <a:t>책상</a:t>
                </a:r>
                <a:r>
                  <a:rPr lang="en-US" altLang="ko-KR" b="1">
                    <a:latin typeface="+mj-ea"/>
                    <a:ea typeface="+mj-ea"/>
                    <a:cs typeface="맑은 고딕"/>
                  </a:rPr>
                  <a:t>,</a:t>
                </a:r>
                <a:r>
                  <a:rPr lang="ko-KR" altLang="en-US" b="1">
                    <a:latin typeface="+mj-ea"/>
                    <a:ea typeface="+mj-ea"/>
                  </a:rPr>
                  <a:t> 집기류 등</a:t>
                </a:r>
                <a:r>
                  <a:rPr lang="en-US" altLang="ko-KR" b="1">
                    <a:latin typeface="+mj-ea"/>
                    <a:ea typeface="+mj-ea"/>
                    <a:cs typeface="맑은 고딕"/>
                  </a:rPr>
                  <a:t>100</a:t>
                </a:r>
                <a:r>
                  <a:rPr lang="ko-KR" altLang="en-US" b="1">
                    <a:latin typeface="+mj-ea"/>
                    <a:ea typeface="+mj-ea"/>
                  </a:rPr>
                  <a:t>만원</a:t>
                </a:r>
              </a:p>
            </p:txBody>
          </p:sp>
        </p:grpSp>
      </p:grpSp>
      <p:grpSp>
        <p:nvGrpSpPr>
          <p:cNvPr id="102" name="Group 101"/>
          <p:cNvGrpSpPr/>
          <p:nvPr/>
        </p:nvGrpSpPr>
        <p:grpSpPr>
          <a:xfrm>
            <a:off x="872652" y="4251111"/>
            <a:ext cx="4077172" cy="1669992"/>
            <a:chOff x="1266772" y="2407926"/>
            <a:chExt cx="3458011" cy="1669992"/>
          </a:xfrm>
        </p:grpSpPr>
        <p:grpSp>
          <p:nvGrpSpPr>
            <p:cNvPr id="103" name="그룹 14"/>
            <p:cNvGrpSpPr/>
            <p:nvPr/>
          </p:nvGrpSpPr>
          <p:grpSpPr>
            <a:xfrm>
              <a:off x="1266773" y="2407926"/>
              <a:ext cx="2416101" cy="432047"/>
              <a:chOff x="1054067" y="3068960"/>
              <a:chExt cx="2416101" cy="432047"/>
            </a:xfrm>
          </p:grpSpPr>
          <p:grpSp>
            <p:nvGrpSpPr>
              <p:cNvPr id="104" name="그룹 15"/>
              <p:cNvGrpSpPr/>
              <p:nvPr/>
            </p:nvGrpSpPr>
            <p:grpSpPr>
              <a:xfrm>
                <a:off x="1054067" y="3068960"/>
                <a:ext cx="1120122" cy="432047"/>
                <a:chOff x="1054068" y="3068961"/>
                <a:chExt cx="1120122" cy="432047"/>
              </a:xfrm>
            </p:grpSpPr>
            <p:pic>
              <p:nvPicPr>
                <p:cNvPr id="105" name="그림 17"/>
                <p:cNvPicPr>
                  <a:picLocks noChangeAspect="1"/>
                </p:cNvPicPr>
                <p:nvPr/>
              </p:nvPicPr>
              <p:blipFill rotWithShape="1">
                <a:blip r:embed="rId9"/>
                <a:stretch>
                  <a:fillRect/>
                </a:stretch>
              </p:blipFill>
              <p:spPr>
                <a:xfrm>
                  <a:off x="1054068" y="3068961"/>
                  <a:ext cx="1120122" cy="432047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</p:pic>
            <p:sp>
              <p:nvSpPr>
                <p:cNvPr id="106" name="TextBox 18"/>
                <p:cNvSpPr txBox="1"/>
                <p:nvPr/>
              </p:nvSpPr>
              <p:spPr>
                <a:xfrm>
                  <a:off x="1115076" y="3084637"/>
                  <a:ext cx="1002030" cy="369332"/>
                </a:xfrm>
                <a:prstGeom prst="rect">
                  <a:avLst/>
                </a:prstGeom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b="1">
                      <a:latin typeface="+mj-ea"/>
                      <a:ea typeface="+mj-ea"/>
                    </a:rPr>
                    <a:t>일   자</a:t>
                  </a:r>
                </a:p>
              </p:txBody>
            </p:sp>
          </p:grpSp>
          <p:sp>
            <p:nvSpPr>
              <p:cNvPr id="107" name="TextBox 16"/>
              <p:cNvSpPr txBox="1"/>
              <p:nvPr/>
            </p:nvSpPr>
            <p:spPr>
              <a:xfrm>
                <a:off x="2267740" y="3084638"/>
                <a:ext cx="1202428" cy="369332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altLang="ko-KR" b="1">
                    <a:latin typeface="+mj-ea"/>
                    <a:ea typeface="+mj-ea"/>
                    <a:cs typeface="맑은 고딕"/>
                  </a:rPr>
                  <a:t>2019.</a:t>
                </a:r>
                <a:r>
                  <a:rPr lang="ko-KR" altLang="en-US" b="1">
                    <a:latin typeface="+mj-ea"/>
                    <a:ea typeface="+mj-ea"/>
                  </a:rPr>
                  <a:t> </a:t>
                </a:r>
                <a:r>
                  <a:rPr lang="en-US" altLang="ko-KR" b="1">
                    <a:latin typeface="+mj-ea"/>
                    <a:ea typeface="+mj-ea"/>
                    <a:cs typeface="맑은 고딕"/>
                  </a:rPr>
                  <a:t>12</a:t>
                </a:r>
                <a:r>
                  <a:rPr lang="ko-KR" altLang="en-US" b="1">
                    <a:latin typeface="+mj-ea"/>
                    <a:ea typeface="+mj-ea"/>
                  </a:rPr>
                  <a:t> </a:t>
                </a:r>
              </a:p>
            </p:txBody>
          </p:sp>
        </p:grpSp>
        <p:grpSp>
          <p:nvGrpSpPr>
            <p:cNvPr id="108" name="그룹 25"/>
            <p:cNvGrpSpPr/>
            <p:nvPr/>
          </p:nvGrpSpPr>
          <p:grpSpPr>
            <a:xfrm>
              <a:off x="1266772" y="3005682"/>
              <a:ext cx="3069329" cy="432047"/>
              <a:chOff x="1054067" y="3068960"/>
              <a:chExt cx="3069329" cy="432047"/>
            </a:xfrm>
          </p:grpSpPr>
          <p:grpSp>
            <p:nvGrpSpPr>
              <p:cNvPr id="109" name="그룹 26"/>
              <p:cNvGrpSpPr/>
              <p:nvPr/>
            </p:nvGrpSpPr>
            <p:grpSpPr>
              <a:xfrm>
                <a:off x="1054067" y="3068960"/>
                <a:ext cx="1120122" cy="432047"/>
                <a:chOff x="1054068" y="3068961"/>
                <a:chExt cx="1120122" cy="432047"/>
              </a:xfrm>
            </p:grpSpPr>
            <p:pic>
              <p:nvPicPr>
                <p:cNvPr id="110" name="그림 28"/>
                <p:cNvPicPr>
                  <a:picLocks noChangeAspect="1"/>
                </p:cNvPicPr>
                <p:nvPr/>
              </p:nvPicPr>
              <p:blipFill rotWithShape="1">
                <a:blip r:embed="rId9"/>
                <a:stretch>
                  <a:fillRect/>
                </a:stretch>
              </p:blipFill>
              <p:spPr>
                <a:xfrm>
                  <a:off x="1054068" y="3068961"/>
                  <a:ext cx="1120122" cy="432047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</p:pic>
            <p:sp>
              <p:nvSpPr>
                <p:cNvPr id="111" name="TextBox 29"/>
                <p:cNvSpPr txBox="1"/>
                <p:nvPr/>
              </p:nvSpPr>
              <p:spPr>
                <a:xfrm>
                  <a:off x="1115074" y="3084637"/>
                  <a:ext cx="1002034" cy="369332"/>
                </a:xfrm>
                <a:prstGeom prst="rect">
                  <a:avLst/>
                </a:prstGeom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b="1">
                      <a:latin typeface="+mj-ea"/>
                      <a:ea typeface="+mj-ea"/>
                    </a:rPr>
                    <a:t>원   인</a:t>
                  </a:r>
                  <a:endParaRPr lang="en-US" altLang="ko-KR" b="1">
                    <a:latin typeface="+mj-ea"/>
                    <a:ea typeface="+mj-ea"/>
                    <a:cs typeface="맑은 고딕"/>
                  </a:endParaRPr>
                </a:p>
              </p:txBody>
            </p:sp>
          </p:grpSp>
          <p:sp>
            <p:nvSpPr>
              <p:cNvPr id="112" name="TextBox 27"/>
              <p:cNvSpPr txBox="1"/>
              <p:nvPr/>
            </p:nvSpPr>
            <p:spPr>
              <a:xfrm>
                <a:off x="2267741" y="3084634"/>
                <a:ext cx="1855655" cy="369332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ko-KR" altLang="en-US" b="1">
                    <a:solidFill>
                      <a:srgbClr val="FF00E5"/>
                    </a:solidFill>
                    <a:latin typeface="+mj-ea"/>
                    <a:ea typeface="+mj-ea"/>
                  </a:rPr>
                  <a:t>문어발식 전기코드</a:t>
                </a:r>
                <a:r>
                  <a:rPr lang="en-US" altLang="ko-KR" b="1">
                    <a:latin typeface="+mj-ea"/>
                    <a:ea typeface="+mj-ea"/>
                    <a:cs typeface="맑은 고딕"/>
                  </a:rPr>
                  <a:t> </a:t>
                </a:r>
              </a:p>
            </p:txBody>
          </p:sp>
        </p:grpSp>
        <p:grpSp>
          <p:nvGrpSpPr>
            <p:cNvPr id="113" name="그룹 19"/>
            <p:cNvGrpSpPr/>
            <p:nvPr/>
          </p:nvGrpSpPr>
          <p:grpSpPr>
            <a:xfrm>
              <a:off x="1266773" y="3645869"/>
              <a:ext cx="3458010" cy="432049"/>
              <a:chOff x="1054069" y="3068956"/>
              <a:chExt cx="3458011" cy="432049"/>
            </a:xfrm>
          </p:grpSpPr>
          <p:grpSp>
            <p:nvGrpSpPr>
              <p:cNvPr id="114" name="그룹 20"/>
              <p:cNvGrpSpPr/>
              <p:nvPr/>
            </p:nvGrpSpPr>
            <p:grpSpPr>
              <a:xfrm>
                <a:off x="1054069" y="3068958"/>
                <a:ext cx="1120122" cy="432047"/>
                <a:chOff x="1054068" y="3068961"/>
                <a:chExt cx="1120122" cy="432047"/>
              </a:xfrm>
            </p:grpSpPr>
            <p:pic>
              <p:nvPicPr>
                <p:cNvPr id="115" name="그림 22"/>
                <p:cNvPicPr>
                  <a:picLocks noChangeAspect="1"/>
                </p:cNvPicPr>
                <p:nvPr/>
              </p:nvPicPr>
              <p:blipFill rotWithShape="1">
                <a:blip r:embed="rId9"/>
                <a:stretch>
                  <a:fillRect/>
                </a:stretch>
              </p:blipFill>
              <p:spPr>
                <a:xfrm>
                  <a:off x="1054068" y="3068961"/>
                  <a:ext cx="1120122" cy="432047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</p:pic>
            <p:sp>
              <p:nvSpPr>
                <p:cNvPr id="116" name="TextBox 23"/>
                <p:cNvSpPr txBox="1"/>
                <p:nvPr/>
              </p:nvSpPr>
              <p:spPr>
                <a:xfrm>
                  <a:off x="1124597" y="3084605"/>
                  <a:ext cx="1002036" cy="369332"/>
                </a:xfrm>
                <a:prstGeom prst="rect">
                  <a:avLst/>
                </a:prstGeom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b="1">
                      <a:latin typeface="+mj-ea"/>
                      <a:ea typeface="+mj-ea"/>
                    </a:rPr>
                    <a:t>피   해</a:t>
                  </a:r>
                  <a:endParaRPr lang="en-US" altLang="ko-KR" b="1">
                    <a:latin typeface="+mj-ea"/>
                    <a:ea typeface="+mj-ea"/>
                    <a:cs typeface="맑은 고딕"/>
                  </a:endParaRPr>
                </a:p>
              </p:txBody>
            </p:sp>
          </p:grpSp>
          <p:sp>
            <p:nvSpPr>
              <p:cNvPr id="117" name="TextBox 21"/>
              <p:cNvSpPr txBox="1"/>
              <p:nvPr/>
            </p:nvSpPr>
            <p:spPr>
              <a:xfrm>
                <a:off x="2267739" y="3068956"/>
                <a:ext cx="2244340" cy="366916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ko-KR" altLang="en-US" b="1">
                    <a:latin typeface="+mj-ea"/>
                    <a:ea typeface="+mj-ea"/>
                  </a:rPr>
                  <a:t>냉장고</a:t>
                </a:r>
                <a:r>
                  <a:rPr lang="en-US" altLang="ko-KR" b="1">
                    <a:latin typeface="+mj-ea"/>
                    <a:ea typeface="+mj-ea"/>
                    <a:cs typeface="맑은 고딕"/>
                  </a:rPr>
                  <a:t>,</a:t>
                </a:r>
                <a:r>
                  <a:rPr lang="ko-KR" altLang="en-US" b="1">
                    <a:latin typeface="+mj-ea"/>
                    <a:ea typeface="+mj-ea"/>
                  </a:rPr>
                  <a:t> 집기류 </a:t>
                </a:r>
                <a:r>
                  <a:rPr lang="en-US" altLang="ko-KR" b="1">
                    <a:latin typeface="+mj-ea"/>
                    <a:ea typeface="+mj-ea"/>
                    <a:cs typeface="맑은 고딕"/>
                  </a:rPr>
                  <a:t>200</a:t>
                </a:r>
                <a:r>
                  <a:rPr lang="ko-KR" altLang="en-US" b="1">
                    <a:latin typeface="+mj-ea"/>
                    <a:ea typeface="+mj-ea"/>
                  </a:rPr>
                  <a:t>만원</a:t>
                </a:r>
              </a:p>
            </p:txBody>
          </p:sp>
        </p:grpSp>
      </p:grpSp>
      <p:sp>
        <p:nvSpPr>
          <p:cNvPr id="120" name="Flowchart: Delay 119"/>
          <p:cNvSpPr/>
          <p:nvPr/>
        </p:nvSpPr>
        <p:spPr>
          <a:xfrm>
            <a:off x="1216651" y="1757332"/>
            <a:ext cx="521345" cy="2013957"/>
          </a:xfrm>
          <a:prstGeom prst="flowChartDelay">
            <a:avLst/>
          </a:prstGeom>
          <a:solidFill>
            <a:schemeClr val="accent4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2">
              <a:shade val="2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 dirty="0">
                <a:latin typeface="+mj-ea"/>
                <a:ea typeface="+mj-ea"/>
              </a:rPr>
              <a:t>제</a:t>
            </a:r>
          </a:p>
          <a:p>
            <a:pPr algn="ctr">
              <a:defRPr/>
            </a:pPr>
            <a:r>
              <a:rPr lang="ko-KR" altLang="en-US" b="1" dirty="0">
                <a:latin typeface="+mj-ea"/>
                <a:ea typeface="+mj-ea"/>
              </a:rPr>
              <a:t>주</a:t>
            </a:r>
          </a:p>
          <a:p>
            <a:pPr algn="ctr">
              <a:defRPr/>
            </a:pPr>
            <a:r>
              <a:rPr lang="ko-KR" altLang="en-US" b="1" dirty="0">
                <a:latin typeface="+mj-ea"/>
                <a:ea typeface="+mj-ea"/>
              </a:rPr>
              <a:t>도</a:t>
            </a:r>
          </a:p>
          <a:p>
            <a:pPr algn="ctr">
              <a:defRPr/>
            </a:pPr>
            <a:r>
              <a:rPr lang="ko-KR" altLang="en-US" b="1" dirty="0">
                <a:latin typeface="+mj-ea"/>
                <a:ea typeface="+mj-ea"/>
              </a:rPr>
              <a:t>사무실</a:t>
            </a:r>
          </a:p>
        </p:txBody>
      </p:sp>
      <p:sp>
        <p:nvSpPr>
          <p:cNvPr id="121" name="Flowchart: Delay 120"/>
          <p:cNvSpPr/>
          <p:nvPr/>
        </p:nvSpPr>
        <p:spPr>
          <a:xfrm>
            <a:off x="5768347" y="1766296"/>
            <a:ext cx="521347" cy="2044189"/>
          </a:xfrm>
          <a:prstGeom prst="flowChartDelay">
            <a:avLst/>
          </a:prstGeom>
          <a:solidFill>
            <a:schemeClr val="accent4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2">
              <a:shade val="2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 dirty="0">
                <a:latin typeface="+mj-ea"/>
                <a:ea typeface="+mj-ea"/>
              </a:rPr>
              <a:t>부산 사무실</a:t>
            </a:r>
          </a:p>
        </p:txBody>
      </p:sp>
      <p:sp>
        <p:nvSpPr>
          <p:cNvPr id="47" name="직사각형 1">
            <a:extLst>
              <a:ext uri="{FF2B5EF4-FFF2-40B4-BE49-F238E27FC236}">
                <a16:creationId xmlns:a16="http://schemas.microsoft.com/office/drawing/2014/main" id="{044870FD-031E-474E-94A7-894F0391CECC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8" name="그림 12">
            <a:extLst>
              <a:ext uri="{FF2B5EF4-FFF2-40B4-BE49-F238E27FC236}">
                <a16:creationId xmlns:a16="http://schemas.microsoft.com/office/drawing/2014/main" id="{77220181-BB4E-4C1E-90B3-85BF9EBA726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49" name="그림 15">
            <a:extLst>
              <a:ext uri="{FF2B5EF4-FFF2-40B4-BE49-F238E27FC236}">
                <a16:creationId xmlns:a16="http://schemas.microsoft.com/office/drawing/2014/main" id="{67C2DE81-5B9C-48A8-B816-AEE83368BD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52" name="직사각형 8">
            <a:extLst>
              <a:ext uri="{FF2B5EF4-FFF2-40B4-BE49-F238E27FC236}">
                <a16:creationId xmlns:a16="http://schemas.microsoft.com/office/drawing/2014/main" id="{9AD8F500-51BC-492F-B567-BC355CD44DDB}"/>
              </a:ext>
            </a:extLst>
          </p:cNvPr>
          <p:cNvSpPr/>
          <p:nvPr/>
        </p:nvSpPr>
        <p:spPr>
          <a:xfrm>
            <a:off x="962644" y="296142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사무실 화재발생 사례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A6B7A54-CDEB-4214-98DF-6E445B114535}"/>
              </a:ext>
            </a:extLst>
          </p:cNvPr>
          <p:cNvSpPr/>
          <p:nvPr/>
        </p:nvSpPr>
        <p:spPr>
          <a:xfrm>
            <a:off x="411225" y="329299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+mj-ea"/>
                <a:ea typeface="+mj-ea"/>
              </a:rPr>
              <a:t>2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56" name="Slide Number Placeholder 1">
            <a:extLst>
              <a:ext uri="{FF2B5EF4-FFF2-40B4-BE49-F238E27FC236}">
                <a16:creationId xmlns:a16="http://schemas.microsoft.com/office/drawing/2014/main" id="{1ADD29FA-FAAF-4D1A-AC20-637DA2968AC1}"/>
              </a:ext>
            </a:extLst>
          </p:cNvPr>
          <p:cNvSpPr txBox="1">
            <a:spLocks/>
          </p:cNvSpPr>
          <p:nvPr/>
        </p:nvSpPr>
        <p:spPr>
          <a:xfrm>
            <a:off x="2897801" y="6442350"/>
            <a:ext cx="2227421" cy="36605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6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sp>
        <p:nvSpPr>
          <p:cNvPr id="19" name="모서리가 둥근 직사각형 87"/>
          <p:cNvSpPr/>
          <p:nvPr/>
        </p:nvSpPr>
        <p:spPr>
          <a:xfrm>
            <a:off x="870470" y="3793908"/>
            <a:ext cx="2334702" cy="2158862"/>
          </a:xfrm>
          <a:prstGeom prst="roundRect">
            <a:avLst>
              <a:gd name="adj" fmla="val 2454"/>
            </a:avLst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latin typeface="+mj-ea"/>
              <a:ea typeface="+mj-ea"/>
            </a:endParaRPr>
          </a:p>
          <a:p>
            <a:pPr algn="ctr">
              <a:defRPr/>
            </a:pPr>
            <a:endParaRPr lang="ko-KR" altLang="en-US" b="1" dirty="0">
              <a:latin typeface="+mj-ea"/>
              <a:ea typeface="+mj-ea"/>
            </a:endParaRPr>
          </a:p>
          <a:p>
            <a:pPr algn="ctr">
              <a:defRPr/>
            </a:pP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전선 용량을 초과하는 </a:t>
            </a:r>
          </a:p>
          <a:p>
            <a:pPr algn="ctr">
              <a:defRPr/>
            </a:pP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전기기기 사용</a:t>
            </a:r>
          </a:p>
        </p:txBody>
      </p:sp>
      <p:sp>
        <p:nvSpPr>
          <p:cNvPr id="24" name="자유형 92"/>
          <p:cNvSpPr/>
          <p:nvPr/>
        </p:nvSpPr>
        <p:spPr>
          <a:xfrm>
            <a:off x="3073385" y="3812447"/>
            <a:ext cx="1633276" cy="1119615"/>
          </a:xfrm>
          <a:custGeom>
            <a:avLst/>
            <a:gdLst>
              <a:gd name="connsiteX0" fmla="*/ 0 w 1665002"/>
              <a:gd name="connsiteY0" fmla="*/ 40859 h 1691598"/>
              <a:gd name="connsiteX1" fmla="*/ 11967 w 1665002"/>
              <a:gd name="connsiteY1" fmla="*/ 11967 h 1691598"/>
              <a:gd name="connsiteX2" fmla="*/ 40859 w 1665002"/>
              <a:gd name="connsiteY2" fmla="*/ 0 h 1691598"/>
              <a:gd name="connsiteX3" fmla="*/ 1624143 w 1665002"/>
              <a:gd name="connsiteY3" fmla="*/ 0 h 1691598"/>
              <a:gd name="connsiteX4" fmla="*/ 1653035 w 1665002"/>
              <a:gd name="connsiteY4" fmla="*/ 11967 h 1691598"/>
              <a:gd name="connsiteX5" fmla="*/ 1665002 w 1665002"/>
              <a:gd name="connsiteY5" fmla="*/ 40859 h 1691598"/>
              <a:gd name="connsiteX6" fmla="*/ 1665002 w 1665002"/>
              <a:gd name="connsiteY6" fmla="*/ 1650739 h 1691598"/>
              <a:gd name="connsiteX7" fmla="*/ 1653035 w 1665002"/>
              <a:gd name="connsiteY7" fmla="*/ 1679631 h 1691598"/>
              <a:gd name="connsiteX8" fmla="*/ 1624143 w 1665002"/>
              <a:gd name="connsiteY8" fmla="*/ 1691598 h 1691598"/>
              <a:gd name="connsiteX9" fmla="*/ 40859 w 1665002"/>
              <a:gd name="connsiteY9" fmla="*/ 1691598 h 1691598"/>
              <a:gd name="connsiteX10" fmla="*/ 11967 w 1665002"/>
              <a:gd name="connsiteY10" fmla="*/ 1679631 h 1691598"/>
              <a:gd name="connsiteX11" fmla="*/ 0 w 1665002"/>
              <a:gd name="connsiteY11" fmla="*/ 1650739 h 1691598"/>
              <a:gd name="connsiteX12" fmla="*/ 0 w 1665002"/>
              <a:gd name="connsiteY12" fmla="*/ 40859 h 1691598"/>
              <a:gd name="connsiteX0" fmla="*/ 6362 w 1671364"/>
              <a:gd name="connsiteY0" fmla="*/ 40859 h 1747917"/>
              <a:gd name="connsiteX1" fmla="*/ 18329 w 1671364"/>
              <a:gd name="connsiteY1" fmla="*/ 11967 h 1747917"/>
              <a:gd name="connsiteX2" fmla="*/ 47221 w 1671364"/>
              <a:gd name="connsiteY2" fmla="*/ 0 h 1747917"/>
              <a:gd name="connsiteX3" fmla="*/ 1630505 w 1671364"/>
              <a:gd name="connsiteY3" fmla="*/ 0 h 1747917"/>
              <a:gd name="connsiteX4" fmla="*/ 1659397 w 1671364"/>
              <a:gd name="connsiteY4" fmla="*/ 11967 h 1747917"/>
              <a:gd name="connsiteX5" fmla="*/ 1671364 w 1671364"/>
              <a:gd name="connsiteY5" fmla="*/ 40859 h 1747917"/>
              <a:gd name="connsiteX6" fmla="*/ 1671364 w 1671364"/>
              <a:gd name="connsiteY6" fmla="*/ 1650739 h 1747917"/>
              <a:gd name="connsiteX7" fmla="*/ 1659397 w 1671364"/>
              <a:gd name="connsiteY7" fmla="*/ 1679631 h 1747917"/>
              <a:gd name="connsiteX8" fmla="*/ 1630505 w 1671364"/>
              <a:gd name="connsiteY8" fmla="*/ 1691598 h 1747917"/>
              <a:gd name="connsiteX9" fmla="*/ 47221 w 1671364"/>
              <a:gd name="connsiteY9" fmla="*/ 1691598 h 1747917"/>
              <a:gd name="connsiteX10" fmla="*/ 18329 w 1671364"/>
              <a:gd name="connsiteY10" fmla="*/ 1679631 h 1747917"/>
              <a:gd name="connsiteX11" fmla="*/ 6362 w 1671364"/>
              <a:gd name="connsiteY11" fmla="*/ 1650739 h 1747917"/>
              <a:gd name="connsiteX12" fmla="*/ 0 w 1671364"/>
              <a:gd name="connsiteY12" fmla="*/ 1096565 h 1747917"/>
              <a:gd name="connsiteX13" fmla="*/ 6362 w 1671364"/>
              <a:gd name="connsiteY13" fmla="*/ 40859 h 1747917"/>
              <a:gd name="connsiteX0" fmla="*/ 6362 w 1671364"/>
              <a:gd name="connsiteY0" fmla="*/ 40859 h 1778803"/>
              <a:gd name="connsiteX1" fmla="*/ 18329 w 1671364"/>
              <a:gd name="connsiteY1" fmla="*/ 11967 h 1778803"/>
              <a:gd name="connsiteX2" fmla="*/ 47221 w 1671364"/>
              <a:gd name="connsiteY2" fmla="*/ 0 h 1778803"/>
              <a:gd name="connsiteX3" fmla="*/ 1630505 w 1671364"/>
              <a:gd name="connsiteY3" fmla="*/ 0 h 1778803"/>
              <a:gd name="connsiteX4" fmla="*/ 1659397 w 1671364"/>
              <a:gd name="connsiteY4" fmla="*/ 11967 h 1778803"/>
              <a:gd name="connsiteX5" fmla="*/ 1671364 w 1671364"/>
              <a:gd name="connsiteY5" fmla="*/ 40859 h 1778803"/>
              <a:gd name="connsiteX6" fmla="*/ 1671364 w 1671364"/>
              <a:gd name="connsiteY6" fmla="*/ 1650739 h 1778803"/>
              <a:gd name="connsiteX7" fmla="*/ 1659397 w 1671364"/>
              <a:gd name="connsiteY7" fmla="*/ 1679631 h 1778803"/>
              <a:gd name="connsiteX8" fmla="*/ 1630505 w 1671364"/>
              <a:gd name="connsiteY8" fmla="*/ 1691598 h 1778803"/>
              <a:gd name="connsiteX9" fmla="*/ 47221 w 1671364"/>
              <a:gd name="connsiteY9" fmla="*/ 1691598 h 1778803"/>
              <a:gd name="connsiteX10" fmla="*/ 18329 w 1671364"/>
              <a:gd name="connsiteY10" fmla="*/ 1679631 h 1778803"/>
              <a:gd name="connsiteX11" fmla="*/ 0 w 1671364"/>
              <a:gd name="connsiteY11" fmla="*/ 1096565 h 1778803"/>
              <a:gd name="connsiteX12" fmla="*/ 6362 w 1671364"/>
              <a:gd name="connsiteY12" fmla="*/ 40859 h 1778803"/>
              <a:gd name="connsiteX0" fmla="*/ 230892 w 1895894"/>
              <a:gd name="connsiteY0" fmla="*/ 40859 h 1691598"/>
              <a:gd name="connsiteX1" fmla="*/ 242859 w 1895894"/>
              <a:gd name="connsiteY1" fmla="*/ 11967 h 1691598"/>
              <a:gd name="connsiteX2" fmla="*/ 271751 w 1895894"/>
              <a:gd name="connsiteY2" fmla="*/ 0 h 1691598"/>
              <a:gd name="connsiteX3" fmla="*/ 1855035 w 1895894"/>
              <a:gd name="connsiteY3" fmla="*/ 0 h 1691598"/>
              <a:gd name="connsiteX4" fmla="*/ 1883927 w 1895894"/>
              <a:gd name="connsiteY4" fmla="*/ 11967 h 1691598"/>
              <a:gd name="connsiteX5" fmla="*/ 1895894 w 1895894"/>
              <a:gd name="connsiteY5" fmla="*/ 40859 h 1691598"/>
              <a:gd name="connsiteX6" fmla="*/ 1895894 w 1895894"/>
              <a:gd name="connsiteY6" fmla="*/ 1650739 h 1691598"/>
              <a:gd name="connsiteX7" fmla="*/ 1883927 w 1895894"/>
              <a:gd name="connsiteY7" fmla="*/ 1679631 h 1691598"/>
              <a:gd name="connsiteX8" fmla="*/ 1855035 w 1895894"/>
              <a:gd name="connsiteY8" fmla="*/ 1691598 h 1691598"/>
              <a:gd name="connsiteX9" fmla="*/ 271751 w 1895894"/>
              <a:gd name="connsiteY9" fmla="*/ 1691598 h 1691598"/>
              <a:gd name="connsiteX10" fmla="*/ 224530 w 1895894"/>
              <a:gd name="connsiteY10" fmla="*/ 1096565 h 1691598"/>
              <a:gd name="connsiteX11" fmla="*/ 230892 w 1895894"/>
              <a:gd name="connsiteY11" fmla="*/ 40859 h 1691598"/>
              <a:gd name="connsiteX0" fmla="*/ 6362 w 1671364"/>
              <a:gd name="connsiteY0" fmla="*/ 40859 h 1691598"/>
              <a:gd name="connsiteX1" fmla="*/ 18329 w 1671364"/>
              <a:gd name="connsiteY1" fmla="*/ 11967 h 1691598"/>
              <a:gd name="connsiteX2" fmla="*/ 47221 w 1671364"/>
              <a:gd name="connsiteY2" fmla="*/ 0 h 1691598"/>
              <a:gd name="connsiteX3" fmla="*/ 1630505 w 1671364"/>
              <a:gd name="connsiteY3" fmla="*/ 0 h 1691598"/>
              <a:gd name="connsiteX4" fmla="*/ 1659397 w 1671364"/>
              <a:gd name="connsiteY4" fmla="*/ 11967 h 1691598"/>
              <a:gd name="connsiteX5" fmla="*/ 1671364 w 1671364"/>
              <a:gd name="connsiteY5" fmla="*/ 40859 h 1691598"/>
              <a:gd name="connsiteX6" fmla="*/ 1671364 w 1671364"/>
              <a:gd name="connsiteY6" fmla="*/ 1650739 h 1691598"/>
              <a:gd name="connsiteX7" fmla="*/ 1659397 w 1671364"/>
              <a:gd name="connsiteY7" fmla="*/ 1679631 h 1691598"/>
              <a:gd name="connsiteX8" fmla="*/ 1630505 w 1671364"/>
              <a:gd name="connsiteY8" fmla="*/ 1691598 h 1691598"/>
              <a:gd name="connsiteX9" fmla="*/ 0 w 1671364"/>
              <a:gd name="connsiteY9" fmla="*/ 1096565 h 1691598"/>
              <a:gd name="connsiteX10" fmla="*/ 6362 w 1671364"/>
              <a:gd name="connsiteY10" fmla="*/ 40859 h 1691598"/>
              <a:gd name="connsiteX0" fmla="*/ 6362 w 1937958"/>
              <a:gd name="connsiteY0" fmla="*/ 40859 h 1771993"/>
              <a:gd name="connsiteX1" fmla="*/ 18329 w 1937958"/>
              <a:gd name="connsiteY1" fmla="*/ 11967 h 1771993"/>
              <a:gd name="connsiteX2" fmla="*/ 47221 w 1937958"/>
              <a:gd name="connsiteY2" fmla="*/ 0 h 1771993"/>
              <a:gd name="connsiteX3" fmla="*/ 1630505 w 1937958"/>
              <a:gd name="connsiteY3" fmla="*/ 0 h 1771993"/>
              <a:gd name="connsiteX4" fmla="*/ 1659397 w 1937958"/>
              <a:gd name="connsiteY4" fmla="*/ 11967 h 1771993"/>
              <a:gd name="connsiteX5" fmla="*/ 1671364 w 1937958"/>
              <a:gd name="connsiteY5" fmla="*/ 40859 h 1771993"/>
              <a:gd name="connsiteX6" fmla="*/ 1671364 w 1937958"/>
              <a:gd name="connsiteY6" fmla="*/ 1650739 h 1771993"/>
              <a:gd name="connsiteX7" fmla="*/ 1659397 w 1937958"/>
              <a:gd name="connsiteY7" fmla="*/ 1679631 h 1771993"/>
              <a:gd name="connsiteX8" fmla="*/ 0 w 1937958"/>
              <a:gd name="connsiteY8" fmla="*/ 1096565 h 1771993"/>
              <a:gd name="connsiteX9" fmla="*/ 6362 w 1937958"/>
              <a:gd name="connsiteY9" fmla="*/ 40859 h 1771993"/>
              <a:gd name="connsiteX0" fmla="*/ 6362 w 1671364"/>
              <a:gd name="connsiteY0" fmla="*/ 40859 h 1826690"/>
              <a:gd name="connsiteX1" fmla="*/ 18329 w 1671364"/>
              <a:gd name="connsiteY1" fmla="*/ 11967 h 1826690"/>
              <a:gd name="connsiteX2" fmla="*/ 47221 w 1671364"/>
              <a:gd name="connsiteY2" fmla="*/ 0 h 1826690"/>
              <a:gd name="connsiteX3" fmla="*/ 1630505 w 1671364"/>
              <a:gd name="connsiteY3" fmla="*/ 0 h 1826690"/>
              <a:gd name="connsiteX4" fmla="*/ 1659397 w 1671364"/>
              <a:gd name="connsiteY4" fmla="*/ 11967 h 1826690"/>
              <a:gd name="connsiteX5" fmla="*/ 1671364 w 1671364"/>
              <a:gd name="connsiteY5" fmla="*/ 40859 h 1826690"/>
              <a:gd name="connsiteX6" fmla="*/ 1671364 w 1671364"/>
              <a:gd name="connsiteY6" fmla="*/ 1650739 h 1826690"/>
              <a:gd name="connsiteX7" fmla="*/ 0 w 1671364"/>
              <a:gd name="connsiteY7" fmla="*/ 1096565 h 1826690"/>
              <a:gd name="connsiteX8" fmla="*/ 6362 w 1671364"/>
              <a:gd name="connsiteY8" fmla="*/ 40859 h 1826690"/>
              <a:gd name="connsiteX0" fmla="*/ 6362 w 1671364"/>
              <a:gd name="connsiteY0" fmla="*/ 66885 h 1852716"/>
              <a:gd name="connsiteX1" fmla="*/ 18329 w 1671364"/>
              <a:gd name="connsiteY1" fmla="*/ 37993 h 1852716"/>
              <a:gd name="connsiteX2" fmla="*/ 47221 w 1671364"/>
              <a:gd name="connsiteY2" fmla="*/ 26026 h 1852716"/>
              <a:gd name="connsiteX3" fmla="*/ 1630505 w 1671364"/>
              <a:gd name="connsiteY3" fmla="*/ 26026 h 1852716"/>
              <a:gd name="connsiteX4" fmla="*/ 1659397 w 1671364"/>
              <a:gd name="connsiteY4" fmla="*/ 37993 h 1852716"/>
              <a:gd name="connsiteX5" fmla="*/ 1671364 w 1671364"/>
              <a:gd name="connsiteY5" fmla="*/ 66885 h 1852716"/>
              <a:gd name="connsiteX6" fmla="*/ 1668026 w 1671364"/>
              <a:gd name="connsiteY6" fmla="*/ 439303 h 1852716"/>
              <a:gd name="connsiteX7" fmla="*/ 1671364 w 1671364"/>
              <a:gd name="connsiteY7" fmla="*/ 1676765 h 1852716"/>
              <a:gd name="connsiteX8" fmla="*/ 0 w 1671364"/>
              <a:gd name="connsiteY8" fmla="*/ 1122591 h 1852716"/>
              <a:gd name="connsiteX9" fmla="*/ 6362 w 1671364"/>
              <a:gd name="connsiteY9" fmla="*/ 66885 h 1852716"/>
              <a:gd name="connsiteX0" fmla="*/ 6362 w 1671364"/>
              <a:gd name="connsiteY0" fmla="*/ 66885 h 1184661"/>
              <a:gd name="connsiteX1" fmla="*/ 18329 w 1671364"/>
              <a:gd name="connsiteY1" fmla="*/ 37993 h 1184661"/>
              <a:gd name="connsiteX2" fmla="*/ 47221 w 1671364"/>
              <a:gd name="connsiteY2" fmla="*/ 26026 h 1184661"/>
              <a:gd name="connsiteX3" fmla="*/ 1630505 w 1671364"/>
              <a:gd name="connsiteY3" fmla="*/ 26026 h 1184661"/>
              <a:gd name="connsiteX4" fmla="*/ 1659397 w 1671364"/>
              <a:gd name="connsiteY4" fmla="*/ 37993 h 1184661"/>
              <a:gd name="connsiteX5" fmla="*/ 1671364 w 1671364"/>
              <a:gd name="connsiteY5" fmla="*/ 66885 h 1184661"/>
              <a:gd name="connsiteX6" fmla="*/ 1668026 w 1671364"/>
              <a:gd name="connsiteY6" fmla="*/ 439303 h 1184661"/>
              <a:gd name="connsiteX7" fmla="*/ 0 w 1671364"/>
              <a:gd name="connsiteY7" fmla="*/ 1122591 h 1184661"/>
              <a:gd name="connsiteX8" fmla="*/ 6362 w 1671364"/>
              <a:gd name="connsiteY8" fmla="*/ 66885 h 1184661"/>
              <a:gd name="connsiteX0" fmla="*/ 6362 w 1671364"/>
              <a:gd name="connsiteY0" fmla="*/ 66885 h 1122591"/>
              <a:gd name="connsiteX1" fmla="*/ 18329 w 1671364"/>
              <a:gd name="connsiteY1" fmla="*/ 37993 h 1122591"/>
              <a:gd name="connsiteX2" fmla="*/ 47221 w 1671364"/>
              <a:gd name="connsiteY2" fmla="*/ 26026 h 1122591"/>
              <a:gd name="connsiteX3" fmla="*/ 1630505 w 1671364"/>
              <a:gd name="connsiteY3" fmla="*/ 26026 h 1122591"/>
              <a:gd name="connsiteX4" fmla="*/ 1659397 w 1671364"/>
              <a:gd name="connsiteY4" fmla="*/ 37993 h 1122591"/>
              <a:gd name="connsiteX5" fmla="*/ 1671364 w 1671364"/>
              <a:gd name="connsiteY5" fmla="*/ 66885 h 1122591"/>
              <a:gd name="connsiteX6" fmla="*/ 1668026 w 1671364"/>
              <a:gd name="connsiteY6" fmla="*/ 439303 h 1122591"/>
              <a:gd name="connsiteX7" fmla="*/ 0 w 1671364"/>
              <a:gd name="connsiteY7" fmla="*/ 1122591 h 1122591"/>
              <a:gd name="connsiteX8" fmla="*/ 6362 w 1671364"/>
              <a:gd name="connsiteY8" fmla="*/ 66885 h 1122591"/>
              <a:gd name="connsiteX0" fmla="*/ 6362 w 1671364"/>
              <a:gd name="connsiteY0" fmla="*/ 66885 h 1122591"/>
              <a:gd name="connsiteX1" fmla="*/ 18329 w 1671364"/>
              <a:gd name="connsiteY1" fmla="*/ 37993 h 1122591"/>
              <a:gd name="connsiteX2" fmla="*/ 47221 w 1671364"/>
              <a:gd name="connsiteY2" fmla="*/ 26026 h 1122591"/>
              <a:gd name="connsiteX3" fmla="*/ 1630505 w 1671364"/>
              <a:gd name="connsiteY3" fmla="*/ 26026 h 1122591"/>
              <a:gd name="connsiteX4" fmla="*/ 1659397 w 1671364"/>
              <a:gd name="connsiteY4" fmla="*/ 37993 h 1122591"/>
              <a:gd name="connsiteX5" fmla="*/ 1671364 w 1671364"/>
              <a:gd name="connsiteY5" fmla="*/ 66885 h 1122591"/>
              <a:gd name="connsiteX6" fmla="*/ 1668026 w 1671364"/>
              <a:gd name="connsiteY6" fmla="*/ 439303 h 1122591"/>
              <a:gd name="connsiteX7" fmla="*/ 0 w 1671364"/>
              <a:gd name="connsiteY7" fmla="*/ 1122591 h 1122591"/>
              <a:gd name="connsiteX8" fmla="*/ 6362 w 1671364"/>
              <a:gd name="connsiteY8" fmla="*/ 66885 h 1122591"/>
              <a:gd name="connsiteX0" fmla="*/ 6362 w 1671364"/>
              <a:gd name="connsiteY0" fmla="*/ 66885 h 1122591"/>
              <a:gd name="connsiteX1" fmla="*/ 18329 w 1671364"/>
              <a:gd name="connsiteY1" fmla="*/ 37993 h 1122591"/>
              <a:gd name="connsiteX2" fmla="*/ 47221 w 1671364"/>
              <a:gd name="connsiteY2" fmla="*/ 26026 h 1122591"/>
              <a:gd name="connsiteX3" fmla="*/ 1630505 w 1671364"/>
              <a:gd name="connsiteY3" fmla="*/ 26026 h 1122591"/>
              <a:gd name="connsiteX4" fmla="*/ 1659397 w 1671364"/>
              <a:gd name="connsiteY4" fmla="*/ 37993 h 1122591"/>
              <a:gd name="connsiteX5" fmla="*/ 1671364 w 1671364"/>
              <a:gd name="connsiteY5" fmla="*/ 66885 h 1122591"/>
              <a:gd name="connsiteX6" fmla="*/ 1668026 w 1671364"/>
              <a:gd name="connsiteY6" fmla="*/ 439303 h 1122591"/>
              <a:gd name="connsiteX7" fmla="*/ 0 w 1671364"/>
              <a:gd name="connsiteY7" fmla="*/ 1122591 h 1122591"/>
              <a:gd name="connsiteX8" fmla="*/ 6362 w 1671364"/>
              <a:gd name="connsiteY8" fmla="*/ 66885 h 1122591"/>
              <a:gd name="connsiteX0" fmla="*/ 6362 w 1671364"/>
              <a:gd name="connsiteY0" fmla="*/ 66885 h 1122591"/>
              <a:gd name="connsiteX1" fmla="*/ 18329 w 1671364"/>
              <a:gd name="connsiteY1" fmla="*/ 37993 h 1122591"/>
              <a:gd name="connsiteX2" fmla="*/ 47221 w 1671364"/>
              <a:gd name="connsiteY2" fmla="*/ 26026 h 1122591"/>
              <a:gd name="connsiteX3" fmla="*/ 1630505 w 1671364"/>
              <a:gd name="connsiteY3" fmla="*/ 26026 h 1122591"/>
              <a:gd name="connsiteX4" fmla="*/ 1659397 w 1671364"/>
              <a:gd name="connsiteY4" fmla="*/ 37993 h 1122591"/>
              <a:gd name="connsiteX5" fmla="*/ 1671364 w 1671364"/>
              <a:gd name="connsiteY5" fmla="*/ 66885 h 1122591"/>
              <a:gd name="connsiteX6" fmla="*/ 1668026 w 1671364"/>
              <a:gd name="connsiteY6" fmla="*/ 439303 h 1122591"/>
              <a:gd name="connsiteX7" fmla="*/ 0 w 1671364"/>
              <a:gd name="connsiteY7" fmla="*/ 1122591 h 1122591"/>
              <a:gd name="connsiteX8" fmla="*/ 6362 w 1671364"/>
              <a:gd name="connsiteY8" fmla="*/ 66885 h 1122591"/>
              <a:gd name="connsiteX0" fmla="*/ 6362 w 1671364"/>
              <a:gd name="connsiteY0" fmla="*/ 40859 h 1096565"/>
              <a:gd name="connsiteX1" fmla="*/ 18329 w 1671364"/>
              <a:gd name="connsiteY1" fmla="*/ 11967 h 1096565"/>
              <a:gd name="connsiteX2" fmla="*/ 47221 w 1671364"/>
              <a:gd name="connsiteY2" fmla="*/ 0 h 1096565"/>
              <a:gd name="connsiteX3" fmla="*/ 1630505 w 1671364"/>
              <a:gd name="connsiteY3" fmla="*/ 0 h 1096565"/>
              <a:gd name="connsiteX4" fmla="*/ 1659397 w 1671364"/>
              <a:gd name="connsiteY4" fmla="*/ 11967 h 1096565"/>
              <a:gd name="connsiteX5" fmla="*/ 1671364 w 1671364"/>
              <a:gd name="connsiteY5" fmla="*/ 40859 h 1096565"/>
              <a:gd name="connsiteX6" fmla="*/ 1668026 w 1671364"/>
              <a:gd name="connsiteY6" fmla="*/ 413277 h 1096565"/>
              <a:gd name="connsiteX7" fmla="*/ 0 w 1671364"/>
              <a:gd name="connsiteY7" fmla="*/ 1096565 h 1096565"/>
              <a:gd name="connsiteX8" fmla="*/ 6362 w 1671364"/>
              <a:gd name="connsiteY8" fmla="*/ 40859 h 1096565"/>
              <a:gd name="connsiteX0" fmla="*/ 6362 w 1671364"/>
              <a:gd name="connsiteY0" fmla="*/ 40859 h 1096565"/>
              <a:gd name="connsiteX1" fmla="*/ 18329 w 1671364"/>
              <a:gd name="connsiteY1" fmla="*/ 11967 h 1096565"/>
              <a:gd name="connsiteX2" fmla="*/ 47221 w 1671364"/>
              <a:gd name="connsiteY2" fmla="*/ 0 h 1096565"/>
              <a:gd name="connsiteX3" fmla="*/ 1630505 w 1671364"/>
              <a:gd name="connsiteY3" fmla="*/ 0 h 1096565"/>
              <a:gd name="connsiteX4" fmla="*/ 1659397 w 1671364"/>
              <a:gd name="connsiteY4" fmla="*/ 11967 h 1096565"/>
              <a:gd name="connsiteX5" fmla="*/ 1671364 w 1671364"/>
              <a:gd name="connsiteY5" fmla="*/ 40859 h 1096565"/>
              <a:gd name="connsiteX6" fmla="*/ 1668026 w 1671364"/>
              <a:gd name="connsiteY6" fmla="*/ 413277 h 1096565"/>
              <a:gd name="connsiteX7" fmla="*/ 0 w 1671364"/>
              <a:gd name="connsiteY7" fmla="*/ 1096565 h 1096565"/>
              <a:gd name="connsiteX8" fmla="*/ 6362 w 1671364"/>
              <a:gd name="connsiteY8" fmla="*/ 40859 h 1096565"/>
              <a:gd name="connsiteX0" fmla="*/ 6362 w 1745519"/>
              <a:gd name="connsiteY0" fmla="*/ 40859 h 1096565"/>
              <a:gd name="connsiteX1" fmla="*/ 18329 w 1745519"/>
              <a:gd name="connsiteY1" fmla="*/ 11967 h 1096565"/>
              <a:gd name="connsiteX2" fmla="*/ 47221 w 1745519"/>
              <a:gd name="connsiteY2" fmla="*/ 0 h 1096565"/>
              <a:gd name="connsiteX3" fmla="*/ 1630505 w 1745519"/>
              <a:gd name="connsiteY3" fmla="*/ 0 h 1096565"/>
              <a:gd name="connsiteX4" fmla="*/ 1659397 w 1745519"/>
              <a:gd name="connsiteY4" fmla="*/ 11967 h 1096565"/>
              <a:gd name="connsiteX5" fmla="*/ 1671364 w 1745519"/>
              <a:gd name="connsiteY5" fmla="*/ 40859 h 1096565"/>
              <a:gd name="connsiteX6" fmla="*/ 1668026 w 1745519"/>
              <a:gd name="connsiteY6" fmla="*/ 413277 h 1096565"/>
              <a:gd name="connsiteX7" fmla="*/ 0 w 1745519"/>
              <a:gd name="connsiteY7" fmla="*/ 1096565 h 1096565"/>
              <a:gd name="connsiteX8" fmla="*/ 6362 w 1745519"/>
              <a:gd name="connsiteY8" fmla="*/ 40859 h 1096565"/>
              <a:gd name="connsiteX0" fmla="*/ 6362 w 1671364"/>
              <a:gd name="connsiteY0" fmla="*/ 40859 h 1096565"/>
              <a:gd name="connsiteX1" fmla="*/ 18329 w 1671364"/>
              <a:gd name="connsiteY1" fmla="*/ 11967 h 1096565"/>
              <a:gd name="connsiteX2" fmla="*/ 47221 w 1671364"/>
              <a:gd name="connsiteY2" fmla="*/ 0 h 1096565"/>
              <a:gd name="connsiteX3" fmla="*/ 1630505 w 1671364"/>
              <a:gd name="connsiteY3" fmla="*/ 0 h 1096565"/>
              <a:gd name="connsiteX4" fmla="*/ 1659397 w 1671364"/>
              <a:gd name="connsiteY4" fmla="*/ 11967 h 1096565"/>
              <a:gd name="connsiteX5" fmla="*/ 1671364 w 1671364"/>
              <a:gd name="connsiteY5" fmla="*/ 40859 h 1096565"/>
              <a:gd name="connsiteX6" fmla="*/ 1668026 w 1671364"/>
              <a:gd name="connsiteY6" fmla="*/ 413277 h 1096565"/>
              <a:gd name="connsiteX7" fmla="*/ 0 w 1671364"/>
              <a:gd name="connsiteY7" fmla="*/ 1096565 h 1096565"/>
              <a:gd name="connsiteX8" fmla="*/ 6362 w 1671364"/>
              <a:gd name="connsiteY8" fmla="*/ 40859 h 109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1364" h="1096565">
                <a:moveTo>
                  <a:pt x="6362" y="40859"/>
                </a:moveTo>
                <a:cubicBezTo>
                  <a:pt x="6362" y="30023"/>
                  <a:pt x="10667" y="19630"/>
                  <a:pt x="18329" y="11967"/>
                </a:cubicBezTo>
                <a:cubicBezTo>
                  <a:pt x="25992" y="4304"/>
                  <a:pt x="36384" y="0"/>
                  <a:pt x="47221" y="0"/>
                </a:cubicBezTo>
                <a:lnTo>
                  <a:pt x="1630505" y="0"/>
                </a:lnTo>
                <a:cubicBezTo>
                  <a:pt x="1641341" y="0"/>
                  <a:pt x="1651734" y="4305"/>
                  <a:pt x="1659397" y="11967"/>
                </a:cubicBezTo>
                <a:cubicBezTo>
                  <a:pt x="1667060" y="19630"/>
                  <a:pt x="1667558" y="34593"/>
                  <a:pt x="1671364" y="40859"/>
                </a:cubicBezTo>
                <a:cubicBezTo>
                  <a:pt x="1670251" y="164998"/>
                  <a:pt x="1669139" y="289138"/>
                  <a:pt x="1668026" y="413277"/>
                </a:cubicBezTo>
                <a:cubicBezTo>
                  <a:pt x="1210113" y="471734"/>
                  <a:pt x="264294" y="803009"/>
                  <a:pt x="0" y="1096565"/>
                </a:cubicBezTo>
                <a:cubicBezTo>
                  <a:pt x="2121" y="744663"/>
                  <a:pt x="4241" y="392761"/>
                  <a:pt x="6362" y="40859"/>
                </a:cubicBezTo>
              </a:path>
            </a:pathLst>
          </a:custGeom>
          <a:solidFill>
            <a:schemeClr val="bg1">
              <a:alpha val="1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+mj-ea"/>
              <a:ea typeface="+mj-ea"/>
            </a:endParaRPr>
          </a:p>
        </p:txBody>
      </p:sp>
      <p:sp>
        <p:nvSpPr>
          <p:cNvPr id="25" name="자유형 93"/>
          <p:cNvSpPr/>
          <p:nvPr/>
        </p:nvSpPr>
        <p:spPr>
          <a:xfrm>
            <a:off x="5197473" y="3812447"/>
            <a:ext cx="1633276" cy="1119615"/>
          </a:xfrm>
          <a:custGeom>
            <a:avLst/>
            <a:gdLst>
              <a:gd name="connsiteX0" fmla="*/ 0 w 1665002"/>
              <a:gd name="connsiteY0" fmla="*/ 40859 h 1691598"/>
              <a:gd name="connsiteX1" fmla="*/ 11967 w 1665002"/>
              <a:gd name="connsiteY1" fmla="*/ 11967 h 1691598"/>
              <a:gd name="connsiteX2" fmla="*/ 40859 w 1665002"/>
              <a:gd name="connsiteY2" fmla="*/ 0 h 1691598"/>
              <a:gd name="connsiteX3" fmla="*/ 1624143 w 1665002"/>
              <a:gd name="connsiteY3" fmla="*/ 0 h 1691598"/>
              <a:gd name="connsiteX4" fmla="*/ 1653035 w 1665002"/>
              <a:gd name="connsiteY4" fmla="*/ 11967 h 1691598"/>
              <a:gd name="connsiteX5" fmla="*/ 1665002 w 1665002"/>
              <a:gd name="connsiteY5" fmla="*/ 40859 h 1691598"/>
              <a:gd name="connsiteX6" fmla="*/ 1665002 w 1665002"/>
              <a:gd name="connsiteY6" fmla="*/ 1650739 h 1691598"/>
              <a:gd name="connsiteX7" fmla="*/ 1653035 w 1665002"/>
              <a:gd name="connsiteY7" fmla="*/ 1679631 h 1691598"/>
              <a:gd name="connsiteX8" fmla="*/ 1624143 w 1665002"/>
              <a:gd name="connsiteY8" fmla="*/ 1691598 h 1691598"/>
              <a:gd name="connsiteX9" fmla="*/ 40859 w 1665002"/>
              <a:gd name="connsiteY9" fmla="*/ 1691598 h 1691598"/>
              <a:gd name="connsiteX10" fmla="*/ 11967 w 1665002"/>
              <a:gd name="connsiteY10" fmla="*/ 1679631 h 1691598"/>
              <a:gd name="connsiteX11" fmla="*/ 0 w 1665002"/>
              <a:gd name="connsiteY11" fmla="*/ 1650739 h 1691598"/>
              <a:gd name="connsiteX12" fmla="*/ 0 w 1665002"/>
              <a:gd name="connsiteY12" fmla="*/ 40859 h 1691598"/>
              <a:gd name="connsiteX0" fmla="*/ 6362 w 1671364"/>
              <a:gd name="connsiteY0" fmla="*/ 40859 h 1747917"/>
              <a:gd name="connsiteX1" fmla="*/ 18329 w 1671364"/>
              <a:gd name="connsiteY1" fmla="*/ 11967 h 1747917"/>
              <a:gd name="connsiteX2" fmla="*/ 47221 w 1671364"/>
              <a:gd name="connsiteY2" fmla="*/ 0 h 1747917"/>
              <a:gd name="connsiteX3" fmla="*/ 1630505 w 1671364"/>
              <a:gd name="connsiteY3" fmla="*/ 0 h 1747917"/>
              <a:gd name="connsiteX4" fmla="*/ 1659397 w 1671364"/>
              <a:gd name="connsiteY4" fmla="*/ 11967 h 1747917"/>
              <a:gd name="connsiteX5" fmla="*/ 1671364 w 1671364"/>
              <a:gd name="connsiteY5" fmla="*/ 40859 h 1747917"/>
              <a:gd name="connsiteX6" fmla="*/ 1671364 w 1671364"/>
              <a:gd name="connsiteY6" fmla="*/ 1650739 h 1747917"/>
              <a:gd name="connsiteX7" fmla="*/ 1659397 w 1671364"/>
              <a:gd name="connsiteY7" fmla="*/ 1679631 h 1747917"/>
              <a:gd name="connsiteX8" fmla="*/ 1630505 w 1671364"/>
              <a:gd name="connsiteY8" fmla="*/ 1691598 h 1747917"/>
              <a:gd name="connsiteX9" fmla="*/ 47221 w 1671364"/>
              <a:gd name="connsiteY9" fmla="*/ 1691598 h 1747917"/>
              <a:gd name="connsiteX10" fmla="*/ 18329 w 1671364"/>
              <a:gd name="connsiteY10" fmla="*/ 1679631 h 1747917"/>
              <a:gd name="connsiteX11" fmla="*/ 6362 w 1671364"/>
              <a:gd name="connsiteY11" fmla="*/ 1650739 h 1747917"/>
              <a:gd name="connsiteX12" fmla="*/ 0 w 1671364"/>
              <a:gd name="connsiteY12" fmla="*/ 1096565 h 1747917"/>
              <a:gd name="connsiteX13" fmla="*/ 6362 w 1671364"/>
              <a:gd name="connsiteY13" fmla="*/ 40859 h 1747917"/>
              <a:gd name="connsiteX0" fmla="*/ 6362 w 1671364"/>
              <a:gd name="connsiteY0" fmla="*/ 40859 h 1778803"/>
              <a:gd name="connsiteX1" fmla="*/ 18329 w 1671364"/>
              <a:gd name="connsiteY1" fmla="*/ 11967 h 1778803"/>
              <a:gd name="connsiteX2" fmla="*/ 47221 w 1671364"/>
              <a:gd name="connsiteY2" fmla="*/ 0 h 1778803"/>
              <a:gd name="connsiteX3" fmla="*/ 1630505 w 1671364"/>
              <a:gd name="connsiteY3" fmla="*/ 0 h 1778803"/>
              <a:gd name="connsiteX4" fmla="*/ 1659397 w 1671364"/>
              <a:gd name="connsiteY4" fmla="*/ 11967 h 1778803"/>
              <a:gd name="connsiteX5" fmla="*/ 1671364 w 1671364"/>
              <a:gd name="connsiteY5" fmla="*/ 40859 h 1778803"/>
              <a:gd name="connsiteX6" fmla="*/ 1671364 w 1671364"/>
              <a:gd name="connsiteY6" fmla="*/ 1650739 h 1778803"/>
              <a:gd name="connsiteX7" fmla="*/ 1659397 w 1671364"/>
              <a:gd name="connsiteY7" fmla="*/ 1679631 h 1778803"/>
              <a:gd name="connsiteX8" fmla="*/ 1630505 w 1671364"/>
              <a:gd name="connsiteY8" fmla="*/ 1691598 h 1778803"/>
              <a:gd name="connsiteX9" fmla="*/ 47221 w 1671364"/>
              <a:gd name="connsiteY9" fmla="*/ 1691598 h 1778803"/>
              <a:gd name="connsiteX10" fmla="*/ 18329 w 1671364"/>
              <a:gd name="connsiteY10" fmla="*/ 1679631 h 1778803"/>
              <a:gd name="connsiteX11" fmla="*/ 0 w 1671364"/>
              <a:gd name="connsiteY11" fmla="*/ 1096565 h 1778803"/>
              <a:gd name="connsiteX12" fmla="*/ 6362 w 1671364"/>
              <a:gd name="connsiteY12" fmla="*/ 40859 h 1778803"/>
              <a:gd name="connsiteX0" fmla="*/ 230892 w 1895894"/>
              <a:gd name="connsiteY0" fmla="*/ 40859 h 1691598"/>
              <a:gd name="connsiteX1" fmla="*/ 242859 w 1895894"/>
              <a:gd name="connsiteY1" fmla="*/ 11967 h 1691598"/>
              <a:gd name="connsiteX2" fmla="*/ 271751 w 1895894"/>
              <a:gd name="connsiteY2" fmla="*/ 0 h 1691598"/>
              <a:gd name="connsiteX3" fmla="*/ 1855035 w 1895894"/>
              <a:gd name="connsiteY3" fmla="*/ 0 h 1691598"/>
              <a:gd name="connsiteX4" fmla="*/ 1883927 w 1895894"/>
              <a:gd name="connsiteY4" fmla="*/ 11967 h 1691598"/>
              <a:gd name="connsiteX5" fmla="*/ 1895894 w 1895894"/>
              <a:gd name="connsiteY5" fmla="*/ 40859 h 1691598"/>
              <a:gd name="connsiteX6" fmla="*/ 1895894 w 1895894"/>
              <a:gd name="connsiteY6" fmla="*/ 1650739 h 1691598"/>
              <a:gd name="connsiteX7" fmla="*/ 1883927 w 1895894"/>
              <a:gd name="connsiteY7" fmla="*/ 1679631 h 1691598"/>
              <a:gd name="connsiteX8" fmla="*/ 1855035 w 1895894"/>
              <a:gd name="connsiteY8" fmla="*/ 1691598 h 1691598"/>
              <a:gd name="connsiteX9" fmla="*/ 271751 w 1895894"/>
              <a:gd name="connsiteY9" fmla="*/ 1691598 h 1691598"/>
              <a:gd name="connsiteX10" fmla="*/ 224530 w 1895894"/>
              <a:gd name="connsiteY10" fmla="*/ 1096565 h 1691598"/>
              <a:gd name="connsiteX11" fmla="*/ 230892 w 1895894"/>
              <a:gd name="connsiteY11" fmla="*/ 40859 h 1691598"/>
              <a:gd name="connsiteX0" fmla="*/ 6362 w 1671364"/>
              <a:gd name="connsiteY0" fmla="*/ 40859 h 1691598"/>
              <a:gd name="connsiteX1" fmla="*/ 18329 w 1671364"/>
              <a:gd name="connsiteY1" fmla="*/ 11967 h 1691598"/>
              <a:gd name="connsiteX2" fmla="*/ 47221 w 1671364"/>
              <a:gd name="connsiteY2" fmla="*/ 0 h 1691598"/>
              <a:gd name="connsiteX3" fmla="*/ 1630505 w 1671364"/>
              <a:gd name="connsiteY3" fmla="*/ 0 h 1691598"/>
              <a:gd name="connsiteX4" fmla="*/ 1659397 w 1671364"/>
              <a:gd name="connsiteY4" fmla="*/ 11967 h 1691598"/>
              <a:gd name="connsiteX5" fmla="*/ 1671364 w 1671364"/>
              <a:gd name="connsiteY5" fmla="*/ 40859 h 1691598"/>
              <a:gd name="connsiteX6" fmla="*/ 1671364 w 1671364"/>
              <a:gd name="connsiteY6" fmla="*/ 1650739 h 1691598"/>
              <a:gd name="connsiteX7" fmla="*/ 1659397 w 1671364"/>
              <a:gd name="connsiteY7" fmla="*/ 1679631 h 1691598"/>
              <a:gd name="connsiteX8" fmla="*/ 1630505 w 1671364"/>
              <a:gd name="connsiteY8" fmla="*/ 1691598 h 1691598"/>
              <a:gd name="connsiteX9" fmla="*/ 0 w 1671364"/>
              <a:gd name="connsiteY9" fmla="*/ 1096565 h 1691598"/>
              <a:gd name="connsiteX10" fmla="*/ 6362 w 1671364"/>
              <a:gd name="connsiteY10" fmla="*/ 40859 h 1691598"/>
              <a:gd name="connsiteX0" fmla="*/ 6362 w 1937958"/>
              <a:gd name="connsiteY0" fmla="*/ 40859 h 1771993"/>
              <a:gd name="connsiteX1" fmla="*/ 18329 w 1937958"/>
              <a:gd name="connsiteY1" fmla="*/ 11967 h 1771993"/>
              <a:gd name="connsiteX2" fmla="*/ 47221 w 1937958"/>
              <a:gd name="connsiteY2" fmla="*/ 0 h 1771993"/>
              <a:gd name="connsiteX3" fmla="*/ 1630505 w 1937958"/>
              <a:gd name="connsiteY3" fmla="*/ 0 h 1771993"/>
              <a:gd name="connsiteX4" fmla="*/ 1659397 w 1937958"/>
              <a:gd name="connsiteY4" fmla="*/ 11967 h 1771993"/>
              <a:gd name="connsiteX5" fmla="*/ 1671364 w 1937958"/>
              <a:gd name="connsiteY5" fmla="*/ 40859 h 1771993"/>
              <a:gd name="connsiteX6" fmla="*/ 1671364 w 1937958"/>
              <a:gd name="connsiteY6" fmla="*/ 1650739 h 1771993"/>
              <a:gd name="connsiteX7" fmla="*/ 1659397 w 1937958"/>
              <a:gd name="connsiteY7" fmla="*/ 1679631 h 1771993"/>
              <a:gd name="connsiteX8" fmla="*/ 0 w 1937958"/>
              <a:gd name="connsiteY8" fmla="*/ 1096565 h 1771993"/>
              <a:gd name="connsiteX9" fmla="*/ 6362 w 1937958"/>
              <a:gd name="connsiteY9" fmla="*/ 40859 h 1771993"/>
              <a:gd name="connsiteX0" fmla="*/ 6362 w 1671364"/>
              <a:gd name="connsiteY0" fmla="*/ 40859 h 1826690"/>
              <a:gd name="connsiteX1" fmla="*/ 18329 w 1671364"/>
              <a:gd name="connsiteY1" fmla="*/ 11967 h 1826690"/>
              <a:gd name="connsiteX2" fmla="*/ 47221 w 1671364"/>
              <a:gd name="connsiteY2" fmla="*/ 0 h 1826690"/>
              <a:gd name="connsiteX3" fmla="*/ 1630505 w 1671364"/>
              <a:gd name="connsiteY3" fmla="*/ 0 h 1826690"/>
              <a:gd name="connsiteX4" fmla="*/ 1659397 w 1671364"/>
              <a:gd name="connsiteY4" fmla="*/ 11967 h 1826690"/>
              <a:gd name="connsiteX5" fmla="*/ 1671364 w 1671364"/>
              <a:gd name="connsiteY5" fmla="*/ 40859 h 1826690"/>
              <a:gd name="connsiteX6" fmla="*/ 1671364 w 1671364"/>
              <a:gd name="connsiteY6" fmla="*/ 1650739 h 1826690"/>
              <a:gd name="connsiteX7" fmla="*/ 0 w 1671364"/>
              <a:gd name="connsiteY7" fmla="*/ 1096565 h 1826690"/>
              <a:gd name="connsiteX8" fmla="*/ 6362 w 1671364"/>
              <a:gd name="connsiteY8" fmla="*/ 40859 h 1826690"/>
              <a:gd name="connsiteX0" fmla="*/ 6362 w 1671364"/>
              <a:gd name="connsiteY0" fmla="*/ 66885 h 1852716"/>
              <a:gd name="connsiteX1" fmla="*/ 18329 w 1671364"/>
              <a:gd name="connsiteY1" fmla="*/ 37993 h 1852716"/>
              <a:gd name="connsiteX2" fmla="*/ 47221 w 1671364"/>
              <a:gd name="connsiteY2" fmla="*/ 26026 h 1852716"/>
              <a:gd name="connsiteX3" fmla="*/ 1630505 w 1671364"/>
              <a:gd name="connsiteY3" fmla="*/ 26026 h 1852716"/>
              <a:gd name="connsiteX4" fmla="*/ 1659397 w 1671364"/>
              <a:gd name="connsiteY4" fmla="*/ 37993 h 1852716"/>
              <a:gd name="connsiteX5" fmla="*/ 1671364 w 1671364"/>
              <a:gd name="connsiteY5" fmla="*/ 66885 h 1852716"/>
              <a:gd name="connsiteX6" fmla="*/ 1668026 w 1671364"/>
              <a:gd name="connsiteY6" fmla="*/ 439303 h 1852716"/>
              <a:gd name="connsiteX7" fmla="*/ 1671364 w 1671364"/>
              <a:gd name="connsiteY7" fmla="*/ 1676765 h 1852716"/>
              <a:gd name="connsiteX8" fmla="*/ 0 w 1671364"/>
              <a:gd name="connsiteY8" fmla="*/ 1122591 h 1852716"/>
              <a:gd name="connsiteX9" fmla="*/ 6362 w 1671364"/>
              <a:gd name="connsiteY9" fmla="*/ 66885 h 1852716"/>
              <a:gd name="connsiteX0" fmla="*/ 6362 w 1671364"/>
              <a:gd name="connsiteY0" fmla="*/ 66885 h 1184661"/>
              <a:gd name="connsiteX1" fmla="*/ 18329 w 1671364"/>
              <a:gd name="connsiteY1" fmla="*/ 37993 h 1184661"/>
              <a:gd name="connsiteX2" fmla="*/ 47221 w 1671364"/>
              <a:gd name="connsiteY2" fmla="*/ 26026 h 1184661"/>
              <a:gd name="connsiteX3" fmla="*/ 1630505 w 1671364"/>
              <a:gd name="connsiteY3" fmla="*/ 26026 h 1184661"/>
              <a:gd name="connsiteX4" fmla="*/ 1659397 w 1671364"/>
              <a:gd name="connsiteY4" fmla="*/ 37993 h 1184661"/>
              <a:gd name="connsiteX5" fmla="*/ 1671364 w 1671364"/>
              <a:gd name="connsiteY5" fmla="*/ 66885 h 1184661"/>
              <a:gd name="connsiteX6" fmla="*/ 1668026 w 1671364"/>
              <a:gd name="connsiteY6" fmla="*/ 439303 h 1184661"/>
              <a:gd name="connsiteX7" fmla="*/ 0 w 1671364"/>
              <a:gd name="connsiteY7" fmla="*/ 1122591 h 1184661"/>
              <a:gd name="connsiteX8" fmla="*/ 6362 w 1671364"/>
              <a:gd name="connsiteY8" fmla="*/ 66885 h 1184661"/>
              <a:gd name="connsiteX0" fmla="*/ 6362 w 1671364"/>
              <a:gd name="connsiteY0" fmla="*/ 66885 h 1122591"/>
              <a:gd name="connsiteX1" fmla="*/ 18329 w 1671364"/>
              <a:gd name="connsiteY1" fmla="*/ 37993 h 1122591"/>
              <a:gd name="connsiteX2" fmla="*/ 47221 w 1671364"/>
              <a:gd name="connsiteY2" fmla="*/ 26026 h 1122591"/>
              <a:gd name="connsiteX3" fmla="*/ 1630505 w 1671364"/>
              <a:gd name="connsiteY3" fmla="*/ 26026 h 1122591"/>
              <a:gd name="connsiteX4" fmla="*/ 1659397 w 1671364"/>
              <a:gd name="connsiteY4" fmla="*/ 37993 h 1122591"/>
              <a:gd name="connsiteX5" fmla="*/ 1671364 w 1671364"/>
              <a:gd name="connsiteY5" fmla="*/ 66885 h 1122591"/>
              <a:gd name="connsiteX6" fmla="*/ 1668026 w 1671364"/>
              <a:gd name="connsiteY6" fmla="*/ 439303 h 1122591"/>
              <a:gd name="connsiteX7" fmla="*/ 0 w 1671364"/>
              <a:gd name="connsiteY7" fmla="*/ 1122591 h 1122591"/>
              <a:gd name="connsiteX8" fmla="*/ 6362 w 1671364"/>
              <a:gd name="connsiteY8" fmla="*/ 66885 h 1122591"/>
              <a:gd name="connsiteX0" fmla="*/ 6362 w 1671364"/>
              <a:gd name="connsiteY0" fmla="*/ 66885 h 1122591"/>
              <a:gd name="connsiteX1" fmla="*/ 18329 w 1671364"/>
              <a:gd name="connsiteY1" fmla="*/ 37993 h 1122591"/>
              <a:gd name="connsiteX2" fmla="*/ 47221 w 1671364"/>
              <a:gd name="connsiteY2" fmla="*/ 26026 h 1122591"/>
              <a:gd name="connsiteX3" fmla="*/ 1630505 w 1671364"/>
              <a:gd name="connsiteY3" fmla="*/ 26026 h 1122591"/>
              <a:gd name="connsiteX4" fmla="*/ 1659397 w 1671364"/>
              <a:gd name="connsiteY4" fmla="*/ 37993 h 1122591"/>
              <a:gd name="connsiteX5" fmla="*/ 1671364 w 1671364"/>
              <a:gd name="connsiteY5" fmla="*/ 66885 h 1122591"/>
              <a:gd name="connsiteX6" fmla="*/ 1668026 w 1671364"/>
              <a:gd name="connsiteY6" fmla="*/ 439303 h 1122591"/>
              <a:gd name="connsiteX7" fmla="*/ 0 w 1671364"/>
              <a:gd name="connsiteY7" fmla="*/ 1122591 h 1122591"/>
              <a:gd name="connsiteX8" fmla="*/ 6362 w 1671364"/>
              <a:gd name="connsiteY8" fmla="*/ 66885 h 1122591"/>
              <a:gd name="connsiteX0" fmla="*/ 6362 w 1671364"/>
              <a:gd name="connsiteY0" fmla="*/ 66885 h 1122591"/>
              <a:gd name="connsiteX1" fmla="*/ 18329 w 1671364"/>
              <a:gd name="connsiteY1" fmla="*/ 37993 h 1122591"/>
              <a:gd name="connsiteX2" fmla="*/ 47221 w 1671364"/>
              <a:gd name="connsiteY2" fmla="*/ 26026 h 1122591"/>
              <a:gd name="connsiteX3" fmla="*/ 1630505 w 1671364"/>
              <a:gd name="connsiteY3" fmla="*/ 26026 h 1122591"/>
              <a:gd name="connsiteX4" fmla="*/ 1659397 w 1671364"/>
              <a:gd name="connsiteY4" fmla="*/ 37993 h 1122591"/>
              <a:gd name="connsiteX5" fmla="*/ 1671364 w 1671364"/>
              <a:gd name="connsiteY5" fmla="*/ 66885 h 1122591"/>
              <a:gd name="connsiteX6" fmla="*/ 1668026 w 1671364"/>
              <a:gd name="connsiteY6" fmla="*/ 439303 h 1122591"/>
              <a:gd name="connsiteX7" fmla="*/ 0 w 1671364"/>
              <a:gd name="connsiteY7" fmla="*/ 1122591 h 1122591"/>
              <a:gd name="connsiteX8" fmla="*/ 6362 w 1671364"/>
              <a:gd name="connsiteY8" fmla="*/ 66885 h 1122591"/>
              <a:gd name="connsiteX0" fmla="*/ 6362 w 1671364"/>
              <a:gd name="connsiteY0" fmla="*/ 66885 h 1122591"/>
              <a:gd name="connsiteX1" fmla="*/ 18329 w 1671364"/>
              <a:gd name="connsiteY1" fmla="*/ 37993 h 1122591"/>
              <a:gd name="connsiteX2" fmla="*/ 47221 w 1671364"/>
              <a:gd name="connsiteY2" fmla="*/ 26026 h 1122591"/>
              <a:gd name="connsiteX3" fmla="*/ 1630505 w 1671364"/>
              <a:gd name="connsiteY3" fmla="*/ 26026 h 1122591"/>
              <a:gd name="connsiteX4" fmla="*/ 1659397 w 1671364"/>
              <a:gd name="connsiteY4" fmla="*/ 37993 h 1122591"/>
              <a:gd name="connsiteX5" fmla="*/ 1671364 w 1671364"/>
              <a:gd name="connsiteY5" fmla="*/ 66885 h 1122591"/>
              <a:gd name="connsiteX6" fmla="*/ 1668026 w 1671364"/>
              <a:gd name="connsiteY6" fmla="*/ 439303 h 1122591"/>
              <a:gd name="connsiteX7" fmla="*/ 0 w 1671364"/>
              <a:gd name="connsiteY7" fmla="*/ 1122591 h 1122591"/>
              <a:gd name="connsiteX8" fmla="*/ 6362 w 1671364"/>
              <a:gd name="connsiteY8" fmla="*/ 66885 h 1122591"/>
              <a:gd name="connsiteX0" fmla="*/ 6362 w 1671364"/>
              <a:gd name="connsiteY0" fmla="*/ 40859 h 1096565"/>
              <a:gd name="connsiteX1" fmla="*/ 18329 w 1671364"/>
              <a:gd name="connsiteY1" fmla="*/ 11967 h 1096565"/>
              <a:gd name="connsiteX2" fmla="*/ 47221 w 1671364"/>
              <a:gd name="connsiteY2" fmla="*/ 0 h 1096565"/>
              <a:gd name="connsiteX3" fmla="*/ 1630505 w 1671364"/>
              <a:gd name="connsiteY3" fmla="*/ 0 h 1096565"/>
              <a:gd name="connsiteX4" fmla="*/ 1659397 w 1671364"/>
              <a:gd name="connsiteY4" fmla="*/ 11967 h 1096565"/>
              <a:gd name="connsiteX5" fmla="*/ 1671364 w 1671364"/>
              <a:gd name="connsiteY5" fmla="*/ 40859 h 1096565"/>
              <a:gd name="connsiteX6" fmla="*/ 1668026 w 1671364"/>
              <a:gd name="connsiteY6" fmla="*/ 413277 h 1096565"/>
              <a:gd name="connsiteX7" fmla="*/ 0 w 1671364"/>
              <a:gd name="connsiteY7" fmla="*/ 1096565 h 1096565"/>
              <a:gd name="connsiteX8" fmla="*/ 6362 w 1671364"/>
              <a:gd name="connsiteY8" fmla="*/ 40859 h 1096565"/>
              <a:gd name="connsiteX0" fmla="*/ 6362 w 1671364"/>
              <a:gd name="connsiteY0" fmla="*/ 40859 h 1096565"/>
              <a:gd name="connsiteX1" fmla="*/ 18329 w 1671364"/>
              <a:gd name="connsiteY1" fmla="*/ 11967 h 1096565"/>
              <a:gd name="connsiteX2" fmla="*/ 47221 w 1671364"/>
              <a:gd name="connsiteY2" fmla="*/ 0 h 1096565"/>
              <a:gd name="connsiteX3" fmla="*/ 1630505 w 1671364"/>
              <a:gd name="connsiteY3" fmla="*/ 0 h 1096565"/>
              <a:gd name="connsiteX4" fmla="*/ 1659397 w 1671364"/>
              <a:gd name="connsiteY4" fmla="*/ 11967 h 1096565"/>
              <a:gd name="connsiteX5" fmla="*/ 1671364 w 1671364"/>
              <a:gd name="connsiteY5" fmla="*/ 40859 h 1096565"/>
              <a:gd name="connsiteX6" fmla="*/ 1668026 w 1671364"/>
              <a:gd name="connsiteY6" fmla="*/ 413277 h 1096565"/>
              <a:gd name="connsiteX7" fmla="*/ 0 w 1671364"/>
              <a:gd name="connsiteY7" fmla="*/ 1096565 h 1096565"/>
              <a:gd name="connsiteX8" fmla="*/ 6362 w 1671364"/>
              <a:gd name="connsiteY8" fmla="*/ 40859 h 1096565"/>
              <a:gd name="connsiteX0" fmla="*/ 6362 w 1745519"/>
              <a:gd name="connsiteY0" fmla="*/ 40859 h 1096565"/>
              <a:gd name="connsiteX1" fmla="*/ 18329 w 1745519"/>
              <a:gd name="connsiteY1" fmla="*/ 11967 h 1096565"/>
              <a:gd name="connsiteX2" fmla="*/ 47221 w 1745519"/>
              <a:gd name="connsiteY2" fmla="*/ 0 h 1096565"/>
              <a:gd name="connsiteX3" fmla="*/ 1630505 w 1745519"/>
              <a:gd name="connsiteY3" fmla="*/ 0 h 1096565"/>
              <a:gd name="connsiteX4" fmla="*/ 1659397 w 1745519"/>
              <a:gd name="connsiteY4" fmla="*/ 11967 h 1096565"/>
              <a:gd name="connsiteX5" fmla="*/ 1671364 w 1745519"/>
              <a:gd name="connsiteY5" fmla="*/ 40859 h 1096565"/>
              <a:gd name="connsiteX6" fmla="*/ 1668026 w 1745519"/>
              <a:gd name="connsiteY6" fmla="*/ 413277 h 1096565"/>
              <a:gd name="connsiteX7" fmla="*/ 0 w 1745519"/>
              <a:gd name="connsiteY7" fmla="*/ 1096565 h 1096565"/>
              <a:gd name="connsiteX8" fmla="*/ 6362 w 1745519"/>
              <a:gd name="connsiteY8" fmla="*/ 40859 h 1096565"/>
              <a:gd name="connsiteX0" fmla="*/ 6362 w 1671364"/>
              <a:gd name="connsiteY0" fmla="*/ 40859 h 1096565"/>
              <a:gd name="connsiteX1" fmla="*/ 18329 w 1671364"/>
              <a:gd name="connsiteY1" fmla="*/ 11967 h 1096565"/>
              <a:gd name="connsiteX2" fmla="*/ 47221 w 1671364"/>
              <a:gd name="connsiteY2" fmla="*/ 0 h 1096565"/>
              <a:gd name="connsiteX3" fmla="*/ 1630505 w 1671364"/>
              <a:gd name="connsiteY3" fmla="*/ 0 h 1096565"/>
              <a:gd name="connsiteX4" fmla="*/ 1659397 w 1671364"/>
              <a:gd name="connsiteY4" fmla="*/ 11967 h 1096565"/>
              <a:gd name="connsiteX5" fmla="*/ 1671364 w 1671364"/>
              <a:gd name="connsiteY5" fmla="*/ 40859 h 1096565"/>
              <a:gd name="connsiteX6" fmla="*/ 1668026 w 1671364"/>
              <a:gd name="connsiteY6" fmla="*/ 413277 h 1096565"/>
              <a:gd name="connsiteX7" fmla="*/ 0 w 1671364"/>
              <a:gd name="connsiteY7" fmla="*/ 1096565 h 1096565"/>
              <a:gd name="connsiteX8" fmla="*/ 6362 w 1671364"/>
              <a:gd name="connsiteY8" fmla="*/ 40859 h 109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1364" h="1096565">
                <a:moveTo>
                  <a:pt x="6362" y="40859"/>
                </a:moveTo>
                <a:cubicBezTo>
                  <a:pt x="6362" y="30023"/>
                  <a:pt x="10667" y="19630"/>
                  <a:pt x="18329" y="11967"/>
                </a:cubicBezTo>
                <a:cubicBezTo>
                  <a:pt x="25992" y="4304"/>
                  <a:pt x="36384" y="0"/>
                  <a:pt x="47221" y="0"/>
                </a:cubicBezTo>
                <a:lnTo>
                  <a:pt x="1630505" y="0"/>
                </a:lnTo>
                <a:cubicBezTo>
                  <a:pt x="1641341" y="0"/>
                  <a:pt x="1651734" y="4305"/>
                  <a:pt x="1659397" y="11967"/>
                </a:cubicBezTo>
                <a:cubicBezTo>
                  <a:pt x="1667060" y="19630"/>
                  <a:pt x="1667558" y="34593"/>
                  <a:pt x="1671364" y="40859"/>
                </a:cubicBezTo>
                <a:cubicBezTo>
                  <a:pt x="1670251" y="164998"/>
                  <a:pt x="1669139" y="289138"/>
                  <a:pt x="1668026" y="413277"/>
                </a:cubicBezTo>
                <a:cubicBezTo>
                  <a:pt x="1210113" y="471734"/>
                  <a:pt x="264294" y="803009"/>
                  <a:pt x="0" y="1096565"/>
                </a:cubicBezTo>
                <a:cubicBezTo>
                  <a:pt x="2121" y="744663"/>
                  <a:pt x="4241" y="392761"/>
                  <a:pt x="6362" y="40859"/>
                </a:cubicBezTo>
              </a:path>
            </a:pathLst>
          </a:custGeom>
          <a:solidFill>
            <a:schemeClr val="bg1">
              <a:alpha val="1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+mj-ea"/>
              <a:ea typeface="+mj-ea"/>
            </a:endParaRPr>
          </a:p>
        </p:txBody>
      </p:sp>
      <p:sp>
        <p:nvSpPr>
          <p:cNvPr id="26" name="자유형 94"/>
          <p:cNvSpPr/>
          <p:nvPr/>
        </p:nvSpPr>
        <p:spPr>
          <a:xfrm>
            <a:off x="7316805" y="3812447"/>
            <a:ext cx="1633276" cy="1119615"/>
          </a:xfrm>
          <a:custGeom>
            <a:avLst/>
            <a:gdLst>
              <a:gd name="connsiteX0" fmla="*/ 0 w 1665002"/>
              <a:gd name="connsiteY0" fmla="*/ 40859 h 1691598"/>
              <a:gd name="connsiteX1" fmla="*/ 11967 w 1665002"/>
              <a:gd name="connsiteY1" fmla="*/ 11967 h 1691598"/>
              <a:gd name="connsiteX2" fmla="*/ 40859 w 1665002"/>
              <a:gd name="connsiteY2" fmla="*/ 0 h 1691598"/>
              <a:gd name="connsiteX3" fmla="*/ 1624143 w 1665002"/>
              <a:gd name="connsiteY3" fmla="*/ 0 h 1691598"/>
              <a:gd name="connsiteX4" fmla="*/ 1653035 w 1665002"/>
              <a:gd name="connsiteY4" fmla="*/ 11967 h 1691598"/>
              <a:gd name="connsiteX5" fmla="*/ 1665002 w 1665002"/>
              <a:gd name="connsiteY5" fmla="*/ 40859 h 1691598"/>
              <a:gd name="connsiteX6" fmla="*/ 1665002 w 1665002"/>
              <a:gd name="connsiteY6" fmla="*/ 1650739 h 1691598"/>
              <a:gd name="connsiteX7" fmla="*/ 1653035 w 1665002"/>
              <a:gd name="connsiteY7" fmla="*/ 1679631 h 1691598"/>
              <a:gd name="connsiteX8" fmla="*/ 1624143 w 1665002"/>
              <a:gd name="connsiteY8" fmla="*/ 1691598 h 1691598"/>
              <a:gd name="connsiteX9" fmla="*/ 40859 w 1665002"/>
              <a:gd name="connsiteY9" fmla="*/ 1691598 h 1691598"/>
              <a:gd name="connsiteX10" fmla="*/ 11967 w 1665002"/>
              <a:gd name="connsiteY10" fmla="*/ 1679631 h 1691598"/>
              <a:gd name="connsiteX11" fmla="*/ 0 w 1665002"/>
              <a:gd name="connsiteY11" fmla="*/ 1650739 h 1691598"/>
              <a:gd name="connsiteX12" fmla="*/ 0 w 1665002"/>
              <a:gd name="connsiteY12" fmla="*/ 40859 h 1691598"/>
              <a:gd name="connsiteX0" fmla="*/ 6362 w 1671364"/>
              <a:gd name="connsiteY0" fmla="*/ 40859 h 1747917"/>
              <a:gd name="connsiteX1" fmla="*/ 18329 w 1671364"/>
              <a:gd name="connsiteY1" fmla="*/ 11967 h 1747917"/>
              <a:gd name="connsiteX2" fmla="*/ 47221 w 1671364"/>
              <a:gd name="connsiteY2" fmla="*/ 0 h 1747917"/>
              <a:gd name="connsiteX3" fmla="*/ 1630505 w 1671364"/>
              <a:gd name="connsiteY3" fmla="*/ 0 h 1747917"/>
              <a:gd name="connsiteX4" fmla="*/ 1659397 w 1671364"/>
              <a:gd name="connsiteY4" fmla="*/ 11967 h 1747917"/>
              <a:gd name="connsiteX5" fmla="*/ 1671364 w 1671364"/>
              <a:gd name="connsiteY5" fmla="*/ 40859 h 1747917"/>
              <a:gd name="connsiteX6" fmla="*/ 1671364 w 1671364"/>
              <a:gd name="connsiteY6" fmla="*/ 1650739 h 1747917"/>
              <a:gd name="connsiteX7" fmla="*/ 1659397 w 1671364"/>
              <a:gd name="connsiteY7" fmla="*/ 1679631 h 1747917"/>
              <a:gd name="connsiteX8" fmla="*/ 1630505 w 1671364"/>
              <a:gd name="connsiteY8" fmla="*/ 1691598 h 1747917"/>
              <a:gd name="connsiteX9" fmla="*/ 47221 w 1671364"/>
              <a:gd name="connsiteY9" fmla="*/ 1691598 h 1747917"/>
              <a:gd name="connsiteX10" fmla="*/ 18329 w 1671364"/>
              <a:gd name="connsiteY10" fmla="*/ 1679631 h 1747917"/>
              <a:gd name="connsiteX11" fmla="*/ 6362 w 1671364"/>
              <a:gd name="connsiteY11" fmla="*/ 1650739 h 1747917"/>
              <a:gd name="connsiteX12" fmla="*/ 0 w 1671364"/>
              <a:gd name="connsiteY12" fmla="*/ 1096565 h 1747917"/>
              <a:gd name="connsiteX13" fmla="*/ 6362 w 1671364"/>
              <a:gd name="connsiteY13" fmla="*/ 40859 h 1747917"/>
              <a:gd name="connsiteX0" fmla="*/ 6362 w 1671364"/>
              <a:gd name="connsiteY0" fmla="*/ 40859 h 1778803"/>
              <a:gd name="connsiteX1" fmla="*/ 18329 w 1671364"/>
              <a:gd name="connsiteY1" fmla="*/ 11967 h 1778803"/>
              <a:gd name="connsiteX2" fmla="*/ 47221 w 1671364"/>
              <a:gd name="connsiteY2" fmla="*/ 0 h 1778803"/>
              <a:gd name="connsiteX3" fmla="*/ 1630505 w 1671364"/>
              <a:gd name="connsiteY3" fmla="*/ 0 h 1778803"/>
              <a:gd name="connsiteX4" fmla="*/ 1659397 w 1671364"/>
              <a:gd name="connsiteY4" fmla="*/ 11967 h 1778803"/>
              <a:gd name="connsiteX5" fmla="*/ 1671364 w 1671364"/>
              <a:gd name="connsiteY5" fmla="*/ 40859 h 1778803"/>
              <a:gd name="connsiteX6" fmla="*/ 1671364 w 1671364"/>
              <a:gd name="connsiteY6" fmla="*/ 1650739 h 1778803"/>
              <a:gd name="connsiteX7" fmla="*/ 1659397 w 1671364"/>
              <a:gd name="connsiteY7" fmla="*/ 1679631 h 1778803"/>
              <a:gd name="connsiteX8" fmla="*/ 1630505 w 1671364"/>
              <a:gd name="connsiteY8" fmla="*/ 1691598 h 1778803"/>
              <a:gd name="connsiteX9" fmla="*/ 47221 w 1671364"/>
              <a:gd name="connsiteY9" fmla="*/ 1691598 h 1778803"/>
              <a:gd name="connsiteX10" fmla="*/ 18329 w 1671364"/>
              <a:gd name="connsiteY10" fmla="*/ 1679631 h 1778803"/>
              <a:gd name="connsiteX11" fmla="*/ 0 w 1671364"/>
              <a:gd name="connsiteY11" fmla="*/ 1096565 h 1778803"/>
              <a:gd name="connsiteX12" fmla="*/ 6362 w 1671364"/>
              <a:gd name="connsiteY12" fmla="*/ 40859 h 1778803"/>
              <a:gd name="connsiteX0" fmla="*/ 230892 w 1895894"/>
              <a:gd name="connsiteY0" fmla="*/ 40859 h 1691598"/>
              <a:gd name="connsiteX1" fmla="*/ 242859 w 1895894"/>
              <a:gd name="connsiteY1" fmla="*/ 11967 h 1691598"/>
              <a:gd name="connsiteX2" fmla="*/ 271751 w 1895894"/>
              <a:gd name="connsiteY2" fmla="*/ 0 h 1691598"/>
              <a:gd name="connsiteX3" fmla="*/ 1855035 w 1895894"/>
              <a:gd name="connsiteY3" fmla="*/ 0 h 1691598"/>
              <a:gd name="connsiteX4" fmla="*/ 1883927 w 1895894"/>
              <a:gd name="connsiteY4" fmla="*/ 11967 h 1691598"/>
              <a:gd name="connsiteX5" fmla="*/ 1895894 w 1895894"/>
              <a:gd name="connsiteY5" fmla="*/ 40859 h 1691598"/>
              <a:gd name="connsiteX6" fmla="*/ 1895894 w 1895894"/>
              <a:gd name="connsiteY6" fmla="*/ 1650739 h 1691598"/>
              <a:gd name="connsiteX7" fmla="*/ 1883927 w 1895894"/>
              <a:gd name="connsiteY7" fmla="*/ 1679631 h 1691598"/>
              <a:gd name="connsiteX8" fmla="*/ 1855035 w 1895894"/>
              <a:gd name="connsiteY8" fmla="*/ 1691598 h 1691598"/>
              <a:gd name="connsiteX9" fmla="*/ 271751 w 1895894"/>
              <a:gd name="connsiteY9" fmla="*/ 1691598 h 1691598"/>
              <a:gd name="connsiteX10" fmla="*/ 224530 w 1895894"/>
              <a:gd name="connsiteY10" fmla="*/ 1096565 h 1691598"/>
              <a:gd name="connsiteX11" fmla="*/ 230892 w 1895894"/>
              <a:gd name="connsiteY11" fmla="*/ 40859 h 1691598"/>
              <a:gd name="connsiteX0" fmla="*/ 6362 w 1671364"/>
              <a:gd name="connsiteY0" fmla="*/ 40859 h 1691598"/>
              <a:gd name="connsiteX1" fmla="*/ 18329 w 1671364"/>
              <a:gd name="connsiteY1" fmla="*/ 11967 h 1691598"/>
              <a:gd name="connsiteX2" fmla="*/ 47221 w 1671364"/>
              <a:gd name="connsiteY2" fmla="*/ 0 h 1691598"/>
              <a:gd name="connsiteX3" fmla="*/ 1630505 w 1671364"/>
              <a:gd name="connsiteY3" fmla="*/ 0 h 1691598"/>
              <a:gd name="connsiteX4" fmla="*/ 1659397 w 1671364"/>
              <a:gd name="connsiteY4" fmla="*/ 11967 h 1691598"/>
              <a:gd name="connsiteX5" fmla="*/ 1671364 w 1671364"/>
              <a:gd name="connsiteY5" fmla="*/ 40859 h 1691598"/>
              <a:gd name="connsiteX6" fmla="*/ 1671364 w 1671364"/>
              <a:gd name="connsiteY6" fmla="*/ 1650739 h 1691598"/>
              <a:gd name="connsiteX7" fmla="*/ 1659397 w 1671364"/>
              <a:gd name="connsiteY7" fmla="*/ 1679631 h 1691598"/>
              <a:gd name="connsiteX8" fmla="*/ 1630505 w 1671364"/>
              <a:gd name="connsiteY8" fmla="*/ 1691598 h 1691598"/>
              <a:gd name="connsiteX9" fmla="*/ 0 w 1671364"/>
              <a:gd name="connsiteY9" fmla="*/ 1096565 h 1691598"/>
              <a:gd name="connsiteX10" fmla="*/ 6362 w 1671364"/>
              <a:gd name="connsiteY10" fmla="*/ 40859 h 1691598"/>
              <a:gd name="connsiteX0" fmla="*/ 6362 w 1937958"/>
              <a:gd name="connsiteY0" fmla="*/ 40859 h 1771993"/>
              <a:gd name="connsiteX1" fmla="*/ 18329 w 1937958"/>
              <a:gd name="connsiteY1" fmla="*/ 11967 h 1771993"/>
              <a:gd name="connsiteX2" fmla="*/ 47221 w 1937958"/>
              <a:gd name="connsiteY2" fmla="*/ 0 h 1771993"/>
              <a:gd name="connsiteX3" fmla="*/ 1630505 w 1937958"/>
              <a:gd name="connsiteY3" fmla="*/ 0 h 1771993"/>
              <a:gd name="connsiteX4" fmla="*/ 1659397 w 1937958"/>
              <a:gd name="connsiteY4" fmla="*/ 11967 h 1771993"/>
              <a:gd name="connsiteX5" fmla="*/ 1671364 w 1937958"/>
              <a:gd name="connsiteY5" fmla="*/ 40859 h 1771993"/>
              <a:gd name="connsiteX6" fmla="*/ 1671364 w 1937958"/>
              <a:gd name="connsiteY6" fmla="*/ 1650739 h 1771993"/>
              <a:gd name="connsiteX7" fmla="*/ 1659397 w 1937958"/>
              <a:gd name="connsiteY7" fmla="*/ 1679631 h 1771993"/>
              <a:gd name="connsiteX8" fmla="*/ 0 w 1937958"/>
              <a:gd name="connsiteY8" fmla="*/ 1096565 h 1771993"/>
              <a:gd name="connsiteX9" fmla="*/ 6362 w 1937958"/>
              <a:gd name="connsiteY9" fmla="*/ 40859 h 1771993"/>
              <a:gd name="connsiteX0" fmla="*/ 6362 w 1671364"/>
              <a:gd name="connsiteY0" fmla="*/ 40859 h 1826690"/>
              <a:gd name="connsiteX1" fmla="*/ 18329 w 1671364"/>
              <a:gd name="connsiteY1" fmla="*/ 11967 h 1826690"/>
              <a:gd name="connsiteX2" fmla="*/ 47221 w 1671364"/>
              <a:gd name="connsiteY2" fmla="*/ 0 h 1826690"/>
              <a:gd name="connsiteX3" fmla="*/ 1630505 w 1671364"/>
              <a:gd name="connsiteY3" fmla="*/ 0 h 1826690"/>
              <a:gd name="connsiteX4" fmla="*/ 1659397 w 1671364"/>
              <a:gd name="connsiteY4" fmla="*/ 11967 h 1826690"/>
              <a:gd name="connsiteX5" fmla="*/ 1671364 w 1671364"/>
              <a:gd name="connsiteY5" fmla="*/ 40859 h 1826690"/>
              <a:gd name="connsiteX6" fmla="*/ 1671364 w 1671364"/>
              <a:gd name="connsiteY6" fmla="*/ 1650739 h 1826690"/>
              <a:gd name="connsiteX7" fmla="*/ 0 w 1671364"/>
              <a:gd name="connsiteY7" fmla="*/ 1096565 h 1826690"/>
              <a:gd name="connsiteX8" fmla="*/ 6362 w 1671364"/>
              <a:gd name="connsiteY8" fmla="*/ 40859 h 1826690"/>
              <a:gd name="connsiteX0" fmla="*/ 6362 w 1671364"/>
              <a:gd name="connsiteY0" fmla="*/ 66885 h 1852716"/>
              <a:gd name="connsiteX1" fmla="*/ 18329 w 1671364"/>
              <a:gd name="connsiteY1" fmla="*/ 37993 h 1852716"/>
              <a:gd name="connsiteX2" fmla="*/ 47221 w 1671364"/>
              <a:gd name="connsiteY2" fmla="*/ 26026 h 1852716"/>
              <a:gd name="connsiteX3" fmla="*/ 1630505 w 1671364"/>
              <a:gd name="connsiteY3" fmla="*/ 26026 h 1852716"/>
              <a:gd name="connsiteX4" fmla="*/ 1659397 w 1671364"/>
              <a:gd name="connsiteY4" fmla="*/ 37993 h 1852716"/>
              <a:gd name="connsiteX5" fmla="*/ 1671364 w 1671364"/>
              <a:gd name="connsiteY5" fmla="*/ 66885 h 1852716"/>
              <a:gd name="connsiteX6" fmla="*/ 1668026 w 1671364"/>
              <a:gd name="connsiteY6" fmla="*/ 439303 h 1852716"/>
              <a:gd name="connsiteX7" fmla="*/ 1671364 w 1671364"/>
              <a:gd name="connsiteY7" fmla="*/ 1676765 h 1852716"/>
              <a:gd name="connsiteX8" fmla="*/ 0 w 1671364"/>
              <a:gd name="connsiteY8" fmla="*/ 1122591 h 1852716"/>
              <a:gd name="connsiteX9" fmla="*/ 6362 w 1671364"/>
              <a:gd name="connsiteY9" fmla="*/ 66885 h 1852716"/>
              <a:gd name="connsiteX0" fmla="*/ 6362 w 1671364"/>
              <a:gd name="connsiteY0" fmla="*/ 66885 h 1184661"/>
              <a:gd name="connsiteX1" fmla="*/ 18329 w 1671364"/>
              <a:gd name="connsiteY1" fmla="*/ 37993 h 1184661"/>
              <a:gd name="connsiteX2" fmla="*/ 47221 w 1671364"/>
              <a:gd name="connsiteY2" fmla="*/ 26026 h 1184661"/>
              <a:gd name="connsiteX3" fmla="*/ 1630505 w 1671364"/>
              <a:gd name="connsiteY3" fmla="*/ 26026 h 1184661"/>
              <a:gd name="connsiteX4" fmla="*/ 1659397 w 1671364"/>
              <a:gd name="connsiteY4" fmla="*/ 37993 h 1184661"/>
              <a:gd name="connsiteX5" fmla="*/ 1671364 w 1671364"/>
              <a:gd name="connsiteY5" fmla="*/ 66885 h 1184661"/>
              <a:gd name="connsiteX6" fmla="*/ 1668026 w 1671364"/>
              <a:gd name="connsiteY6" fmla="*/ 439303 h 1184661"/>
              <a:gd name="connsiteX7" fmla="*/ 0 w 1671364"/>
              <a:gd name="connsiteY7" fmla="*/ 1122591 h 1184661"/>
              <a:gd name="connsiteX8" fmla="*/ 6362 w 1671364"/>
              <a:gd name="connsiteY8" fmla="*/ 66885 h 1184661"/>
              <a:gd name="connsiteX0" fmla="*/ 6362 w 1671364"/>
              <a:gd name="connsiteY0" fmla="*/ 66885 h 1122591"/>
              <a:gd name="connsiteX1" fmla="*/ 18329 w 1671364"/>
              <a:gd name="connsiteY1" fmla="*/ 37993 h 1122591"/>
              <a:gd name="connsiteX2" fmla="*/ 47221 w 1671364"/>
              <a:gd name="connsiteY2" fmla="*/ 26026 h 1122591"/>
              <a:gd name="connsiteX3" fmla="*/ 1630505 w 1671364"/>
              <a:gd name="connsiteY3" fmla="*/ 26026 h 1122591"/>
              <a:gd name="connsiteX4" fmla="*/ 1659397 w 1671364"/>
              <a:gd name="connsiteY4" fmla="*/ 37993 h 1122591"/>
              <a:gd name="connsiteX5" fmla="*/ 1671364 w 1671364"/>
              <a:gd name="connsiteY5" fmla="*/ 66885 h 1122591"/>
              <a:gd name="connsiteX6" fmla="*/ 1668026 w 1671364"/>
              <a:gd name="connsiteY6" fmla="*/ 439303 h 1122591"/>
              <a:gd name="connsiteX7" fmla="*/ 0 w 1671364"/>
              <a:gd name="connsiteY7" fmla="*/ 1122591 h 1122591"/>
              <a:gd name="connsiteX8" fmla="*/ 6362 w 1671364"/>
              <a:gd name="connsiteY8" fmla="*/ 66885 h 1122591"/>
              <a:gd name="connsiteX0" fmla="*/ 6362 w 1671364"/>
              <a:gd name="connsiteY0" fmla="*/ 66885 h 1122591"/>
              <a:gd name="connsiteX1" fmla="*/ 18329 w 1671364"/>
              <a:gd name="connsiteY1" fmla="*/ 37993 h 1122591"/>
              <a:gd name="connsiteX2" fmla="*/ 47221 w 1671364"/>
              <a:gd name="connsiteY2" fmla="*/ 26026 h 1122591"/>
              <a:gd name="connsiteX3" fmla="*/ 1630505 w 1671364"/>
              <a:gd name="connsiteY3" fmla="*/ 26026 h 1122591"/>
              <a:gd name="connsiteX4" fmla="*/ 1659397 w 1671364"/>
              <a:gd name="connsiteY4" fmla="*/ 37993 h 1122591"/>
              <a:gd name="connsiteX5" fmla="*/ 1671364 w 1671364"/>
              <a:gd name="connsiteY5" fmla="*/ 66885 h 1122591"/>
              <a:gd name="connsiteX6" fmla="*/ 1668026 w 1671364"/>
              <a:gd name="connsiteY6" fmla="*/ 439303 h 1122591"/>
              <a:gd name="connsiteX7" fmla="*/ 0 w 1671364"/>
              <a:gd name="connsiteY7" fmla="*/ 1122591 h 1122591"/>
              <a:gd name="connsiteX8" fmla="*/ 6362 w 1671364"/>
              <a:gd name="connsiteY8" fmla="*/ 66885 h 1122591"/>
              <a:gd name="connsiteX0" fmla="*/ 6362 w 1671364"/>
              <a:gd name="connsiteY0" fmla="*/ 66885 h 1122591"/>
              <a:gd name="connsiteX1" fmla="*/ 18329 w 1671364"/>
              <a:gd name="connsiteY1" fmla="*/ 37993 h 1122591"/>
              <a:gd name="connsiteX2" fmla="*/ 47221 w 1671364"/>
              <a:gd name="connsiteY2" fmla="*/ 26026 h 1122591"/>
              <a:gd name="connsiteX3" fmla="*/ 1630505 w 1671364"/>
              <a:gd name="connsiteY3" fmla="*/ 26026 h 1122591"/>
              <a:gd name="connsiteX4" fmla="*/ 1659397 w 1671364"/>
              <a:gd name="connsiteY4" fmla="*/ 37993 h 1122591"/>
              <a:gd name="connsiteX5" fmla="*/ 1671364 w 1671364"/>
              <a:gd name="connsiteY5" fmla="*/ 66885 h 1122591"/>
              <a:gd name="connsiteX6" fmla="*/ 1668026 w 1671364"/>
              <a:gd name="connsiteY6" fmla="*/ 439303 h 1122591"/>
              <a:gd name="connsiteX7" fmla="*/ 0 w 1671364"/>
              <a:gd name="connsiteY7" fmla="*/ 1122591 h 1122591"/>
              <a:gd name="connsiteX8" fmla="*/ 6362 w 1671364"/>
              <a:gd name="connsiteY8" fmla="*/ 66885 h 1122591"/>
              <a:gd name="connsiteX0" fmla="*/ 6362 w 1671364"/>
              <a:gd name="connsiteY0" fmla="*/ 66885 h 1122591"/>
              <a:gd name="connsiteX1" fmla="*/ 18329 w 1671364"/>
              <a:gd name="connsiteY1" fmla="*/ 37993 h 1122591"/>
              <a:gd name="connsiteX2" fmla="*/ 47221 w 1671364"/>
              <a:gd name="connsiteY2" fmla="*/ 26026 h 1122591"/>
              <a:gd name="connsiteX3" fmla="*/ 1630505 w 1671364"/>
              <a:gd name="connsiteY3" fmla="*/ 26026 h 1122591"/>
              <a:gd name="connsiteX4" fmla="*/ 1659397 w 1671364"/>
              <a:gd name="connsiteY4" fmla="*/ 37993 h 1122591"/>
              <a:gd name="connsiteX5" fmla="*/ 1671364 w 1671364"/>
              <a:gd name="connsiteY5" fmla="*/ 66885 h 1122591"/>
              <a:gd name="connsiteX6" fmla="*/ 1668026 w 1671364"/>
              <a:gd name="connsiteY6" fmla="*/ 439303 h 1122591"/>
              <a:gd name="connsiteX7" fmla="*/ 0 w 1671364"/>
              <a:gd name="connsiteY7" fmla="*/ 1122591 h 1122591"/>
              <a:gd name="connsiteX8" fmla="*/ 6362 w 1671364"/>
              <a:gd name="connsiteY8" fmla="*/ 66885 h 1122591"/>
              <a:gd name="connsiteX0" fmla="*/ 6362 w 1671364"/>
              <a:gd name="connsiteY0" fmla="*/ 40859 h 1096565"/>
              <a:gd name="connsiteX1" fmla="*/ 18329 w 1671364"/>
              <a:gd name="connsiteY1" fmla="*/ 11967 h 1096565"/>
              <a:gd name="connsiteX2" fmla="*/ 47221 w 1671364"/>
              <a:gd name="connsiteY2" fmla="*/ 0 h 1096565"/>
              <a:gd name="connsiteX3" fmla="*/ 1630505 w 1671364"/>
              <a:gd name="connsiteY3" fmla="*/ 0 h 1096565"/>
              <a:gd name="connsiteX4" fmla="*/ 1659397 w 1671364"/>
              <a:gd name="connsiteY4" fmla="*/ 11967 h 1096565"/>
              <a:gd name="connsiteX5" fmla="*/ 1671364 w 1671364"/>
              <a:gd name="connsiteY5" fmla="*/ 40859 h 1096565"/>
              <a:gd name="connsiteX6" fmla="*/ 1668026 w 1671364"/>
              <a:gd name="connsiteY6" fmla="*/ 413277 h 1096565"/>
              <a:gd name="connsiteX7" fmla="*/ 0 w 1671364"/>
              <a:gd name="connsiteY7" fmla="*/ 1096565 h 1096565"/>
              <a:gd name="connsiteX8" fmla="*/ 6362 w 1671364"/>
              <a:gd name="connsiteY8" fmla="*/ 40859 h 1096565"/>
              <a:gd name="connsiteX0" fmla="*/ 6362 w 1671364"/>
              <a:gd name="connsiteY0" fmla="*/ 40859 h 1096565"/>
              <a:gd name="connsiteX1" fmla="*/ 18329 w 1671364"/>
              <a:gd name="connsiteY1" fmla="*/ 11967 h 1096565"/>
              <a:gd name="connsiteX2" fmla="*/ 47221 w 1671364"/>
              <a:gd name="connsiteY2" fmla="*/ 0 h 1096565"/>
              <a:gd name="connsiteX3" fmla="*/ 1630505 w 1671364"/>
              <a:gd name="connsiteY3" fmla="*/ 0 h 1096565"/>
              <a:gd name="connsiteX4" fmla="*/ 1659397 w 1671364"/>
              <a:gd name="connsiteY4" fmla="*/ 11967 h 1096565"/>
              <a:gd name="connsiteX5" fmla="*/ 1671364 w 1671364"/>
              <a:gd name="connsiteY5" fmla="*/ 40859 h 1096565"/>
              <a:gd name="connsiteX6" fmla="*/ 1668026 w 1671364"/>
              <a:gd name="connsiteY6" fmla="*/ 413277 h 1096565"/>
              <a:gd name="connsiteX7" fmla="*/ 0 w 1671364"/>
              <a:gd name="connsiteY7" fmla="*/ 1096565 h 1096565"/>
              <a:gd name="connsiteX8" fmla="*/ 6362 w 1671364"/>
              <a:gd name="connsiteY8" fmla="*/ 40859 h 1096565"/>
              <a:gd name="connsiteX0" fmla="*/ 6362 w 1745519"/>
              <a:gd name="connsiteY0" fmla="*/ 40859 h 1096565"/>
              <a:gd name="connsiteX1" fmla="*/ 18329 w 1745519"/>
              <a:gd name="connsiteY1" fmla="*/ 11967 h 1096565"/>
              <a:gd name="connsiteX2" fmla="*/ 47221 w 1745519"/>
              <a:gd name="connsiteY2" fmla="*/ 0 h 1096565"/>
              <a:gd name="connsiteX3" fmla="*/ 1630505 w 1745519"/>
              <a:gd name="connsiteY3" fmla="*/ 0 h 1096565"/>
              <a:gd name="connsiteX4" fmla="*/ 1659397 w 1745519"/>
              <a:gd name="connsiteY4" fmla="*/ 11967 h 1096565"/>
              <a:gd name="connsiteX5" fmla="*/ 1671364 w 1745519"/>
              <a:gd name="connsiteY5" fmla="*/ 40859 h 1096565"/>
              <a:gd name="connsiteX6" fmla="*/ 1668026 w 1745519"/>
              <a:gd name="connsiteY6" fmla="*/ 413277 h 1096565"/>
              <a:gd name="connsiteX7" fmla="*/ 0 w 1745519"/>
              <a:gd name="connsiteY7" fmla="*/ 1096565 h 1096565"/>
              <a:gd name="connsiteX8" fmla="*/ 6362 w 1745519"/>
              <a:gd name="connsiteY8" fmla="*/ 40859 h 1096565"/>
              <a:gd name="connsiteX0" fmla="*/ 6362 w 1671364"/>
              <a:gd name="connsiteY0" fmla="*/ 40859 h 1096565"/>
              <a:gd name="connsiteX1" fmla="*/ 18329 w 1671364"/>
              <a:gd name="connsiteY1" fmla="*/ 11967 h 1096565"/>
              <a:gd name="connsiteX2" fmla="*/ 47221 w 1671364"/>
              <a:gd name="connsiteY2" fmla="*/ 0 h 1096565"/>
              <a:gd name="connsiteX3" fmla="*/ 1630505 w 1671364"/>
              <a:gd name="connsiteY3" fmla="*/ 0 h 1096565"/>
              <a:gd name="connsiteX4" fmla="*/ 1659397 w 1671364"/>
              <a:gd name="connsiteY4" fmla="*/ 11967 h 1096565"/>
              <a:gd name="connsiteX5" fmla="*/ 1671364 w 1671364"/>
              <a:gd name="connsiteY5" fmla="*/ 40859 h 1096565"/>
              <a:gd name="connsiteX6" fmla="*/ 1668026 w 1671364"/>
              <a:gd name="connsiteY6" fmla="*/ 413277 h 1096565"/>
              <a:gd name="connsiteX7" fmla="*/ 0 w 1671364"/>
              <a:gd name="connsiteY7" fmla="*/ 1096565 h 1096565"/>
              <a:gd name="connsiteX8" fmla="*/ 6362 w 1671364"/>
              <a:gd name="connsiteY8" fmla="*/ 40859 h 109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1364" h="1096565">
                <a:moveTo>
                  <a:pt x="6362" y="40859"/>
                </a:moveTo>
                <a:cubicBezTo>
                  <a:pt x="6362" y="30023"/>
                  <a:pt x="10667" y="19630"/>
                  <a:pt x="18329" y="11967"/>
                </a:cubicBezTo>
                <a:cubicBezTo>
                  <a:pt x="25992" y="4304"/>
                  <a:pt x="36384" y="0"/>
                  <a:pt x="47221" y="0"/>
                </a:cubicBezTo>
                <a:lnTo>
                  <a:pt x="1630505" y="0"/>
                </a:lnTo>
                <a:cubicBezTo>
                  <a:pt x="1641341" y="0"/>
                  <a:pt x="1651734" y="4305"/>
                  <a:pt x="1659397" y="11967"/>
                </a:cubicBezTo>
                <a:cubicBezTo>
                  <a:pt x="1667060" y="19630"/>
                  <a:pt x="1667558" y="34593"/>
                  <a:pt x="1671364" y="40859"/>
                </a:cubicBezTo>
                <a:cubicBezTo>
                  <a:pt x="1670251" y="164998"/>
                  <a:pt x="1669139" y="289138"/>
                  <a:pt x="1668026" y="413277"/>
                </a:cubicBezTo>
                <a:cubicBezTo>
                  <a:pt x="1210113" y="471734"/>
                  <a:pt x="264294" y="803009"/>
                  <a:pt x="0" y="1096565"/>
                </a:cubicBezTo>
                <a:cubicBezTo>
                  <a:pt x="2121" y="744663"/>
                  <a:pt x="4241" y="392761"/>
                  <a:pt x="6362" y="40859"/>
                </a:cubicBezTo>
              </a:path>
            </a:pathLst>
          </a:custGeom>
          <a:solidFill>
            <a:schemeClr val="bg1">
              <a:alpha val="1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+mj-ea"/>
              <a:ea typeface="+mj-ea"/>
            </a:endParaRPr>
          </a:p>
        </p:txBody>
      </p:sp>
      <p:sp>
        <p:nvSpPr>
          <p:cNvPr id="28" name="직사각형 96"/>
          <p:cNvSpPr/>
          <p:nvPr/>
        </p:nvSpPr>
        <p:spPr>
          <a:xfrm>
            <a:off x="5218277" y="3835049"/>
            <a:ext cx="1595119" cy="1595120"/>
          </a:xfrm>
          <a:prstGeom prst="rect">
            <a:avLst/>
          </a:prstGeom>
          <a:noFill/>
          <a:ln w="12700">
            <a:gradFill flip="xy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41000">
                  <a:schemeClr val="accent1">
                    <a:alpha val="10000"/>
                    <a:lumMod val="60000"/>
                    <a:lumOff val="4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30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+mj-ea"/>
              <a:ea typeface="+mj-ea"/>
            </a:endParaRPr>
          </a:p>
        </p:txBody>
      </p:sp>
      <p:sp>
        <p:nvSpPr>
          <p:cNvPr id="29" name="직사각형 97"/>
          <p:cNvSpPr/>
          <p:nvPr/>
        </p:nvSpPr>
        <p:spPr>
          <a:xfrm>
            <a:off x="7341596" y="3835049"/>
            <a:ext cx="1595119" cy="1595120"/>
          </a:xfrm>
          <a:prstGeom prst="rect">
            <a:avLst/>
          </a:prstGeom>
          <a:noFill/>
          <a:ln w="12700">
            <a:gradFill flip="xy" rotWithShape="1">
              <a:gsLst>
                <a:gs pos="0">
                  <a:schemeClr val="bg1">
                    <a:lumMod val="95000"/>
                  </a:schemeClr>
                </a:gs>
                <a:gs pos="41000">
                  <a:schemeClr val="accent1">
                    <a:alpha val="10000"/>
                    <a:lumMod val="60000"/>
                    <a:lumOff val="4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30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+mj-ea"/>
              <a:ea typeface="+mj-ea"/>
            </a:endParaRPr>
          </a:p>
        </p:txBody>
      </p:sp>
      <p:sp>
        <p:nvSpPr>
          <p:cNvPr id="40" name="Speech Bubble: Rectangle with Corners Rounded 39"/>
          <p:cNvSpPr/>
          <p:nvPr/>
        </p:nvSpPr>
        <p:spPr>
          <a:xfrm>
            <a:off x="1053414" y="3993339"/>
            <a:ext cx="1898719" cy="557195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shade val="20000"/>
              </a:schemeClr>
            </a:solidFill>
            <a:prstDash val="sysDot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과전류발생</a:t>
            </a:r>
          </a:p>
        </p:txBody>
      </p:sp>
      <p:sp>
        <p:nvSpPr>
          <p:cNvPr id="41" name="모서리가 둥근 직사각형 87"/>
          <p:cNvSpPr/>
          <p:nvPr/>
        </p:nvSpPr>
        <p:spPr>
          <a:xfrm>
            <a:off x="3827568" y="3852631"/>
            <a:ext cx="2450592" cy="2158862"/>
          </a:xfrm>
          <a:prstGeom prst="roundRect">
            <a:avLst>
              <a:gd name="adj" fmla="val 2454"/>
            </a:avLst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latin typeface="+mj-ea"/>
              <a:ea typeface="+mj-ea"/>
            </a:endParaRPr>
          </a:p>
          <a:p>
            <a:pPr algn="ctr">
              <a:defRPr/>
            </a:pPr>
            <a:endParaRPr lang="ko-KR" altLang="en-US" b="1" dirty="0">
              <a:latin typeface="+mj-ea"/>
              <a:ea typeface="+mj-ea"/>
            </a:endParaRPr>
          </a:p>
          <a:p>
            <a:pPr algn="ctr">
              <a:defRPr/>
            </a:pP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양극과 음극으로 된 </a:t>
            </a:r>
          </a:p>
          <a:p>
            <a:pPr algn="ctr">
              <a:defRPr/>
            </a:pP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두 전선이 맞닿아</a:t>
            </a:r>
          </a:p>
          <a:p>
            <a:pPr algn="ctr">
              <a:defRPr/>
            </a:pP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스파크</a:t>
            </a:r>
            <a:r>
              <a:rPr lang="en-US" altLang="ko-KR" b="1" dirty="0">
                <a:solidFill>
                  <a:schemeClr val="tx1"/>
                </a:solidFill>
                <a:latin typeface="+mj-ea"/>
                <a:ea typeface="+mj-ea"/>
              </a:rPr>
              <a:t>,</a:t>
            </a: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불꽃</a:t>
            </a:r>
            <a:r>
              <a:rPr lang="en-US" altLang="ko-KR" b="1" dirty="0">
                <a:solidFill>
                  <a:schemeClr val="tx1"/>
                </a:solidFill>
                <a:latin typeface="+mj-ea"/>
                <a:ea typeface="+mj-ea"/>
              </a:rPr>
              <a:t>,</a:t>
            </a: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고열발생</a:t>
            </a:r>
          </a:p>
        </p:txBody>
      </p:sp>
      <p:sp>
        <p:nvSpPr>
          <p:cNvPr id="42" name="Speech Bubble: Rectangle with Corners Rounded 41"/>
          <p:cNvSpPr/>
          <p:nvPr/>
        </p:nvSpPr>
        <p:spPr>
          <a:xfrm>
            <a:off x="4081405" y="4001729"/>
            <a:ext cx="1898719" cy="557195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chemeClr val="accent1"/>
          </a:solidFill>
          <a:ln>
            <a:solidFill>
              <a:schemeClr val="accent1">
                <a:shade val="20000"/>
              </a:schemeClr>
            </a:solidFill>
            <a:prstDash val="sysDot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단락</a:t>
            </a:r>
          </a:p>
        </p:txBody>
      </p:sp>
      <p:sp>
        <p:nvSpPr>
          <p:cNvPr id="43" name="모서리가 둥근 직사각형 87"/>
          <p:cNvSpPr/>
          <p:nvPr/>
        </p:nvSpPr>
        <p:spPr>
          <a:xfrm>
            <a:off x="6914639" y="3852630"/>
            <a:ext cx="2450592" cy="2158862"/>
          </a:xfrm>
          <a:prstGeom prst="roundRect">
            <a:avLst>
              <a:gd name="adj" fmla="val 2454"/>
            </a:avLst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latin typeface="+mj-ea"/>
              <a:ea typeface="+mj-ea"/>
            </a:endParaRPr>
          </a:p>
          <a:p>
            <a:pPr algn="ctr">
              <a:defRPr/>
            </a:pPr>
            <a:endParaRPr lang="ko-KR" altLang="en-US" b="1" dirty="0">
              <a:latin typeface="+mj-ea"/>
              <a:ea typeface="+mj-ea"/>
            </a:endParaRPr>
          </a:p>
          <a:p>
            <a:pPr algn="ctr">
              <a:defRPr/>
            </a:pP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전류가 새어나와 주변에 비정상적으로 </a:t>
            </a:r>
          </a:p>
          <a:p>
            <a:pPr algn="ctr">
              <a:defRPr/>
            </a:pP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흐르는 것</a:t>
            </a:r>
          </a:p>
        </p:txBody>
      </p:sp>
      <p:sp>
        <p:nvSpPr>
          <p:cNvPr id="44" name="Speech Bubble: Rectangle with Corners Rounded 43"/>
          <p:cNvSpPr/>
          <p:nvPr/>
        </p:nvSpPr>
        <p:spPr>
          <a:xfrm>
            <a:off x="7206521" y="4035285"/>
            <a:ext cx="1898719" cy="557195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chemeClr val="accent1"/>
          </a:solidFill>
          <a:ln>
            <a:solidFill>
              <a:schemeClr val="accent1">
                <a:shade val="20000"/>
              </a:schemeClr>
            </a:solidFill>
            <a:prstDash val="sysDot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누전</a:t>
            </a:r>
          </a:p>
        </p:txBody>
      </p:sp>
      <p:pic>
        <p:nvPicPr>
          <p:cNvPr id="47" name="Picture 1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55636" y="1472007"/>
            <a:ext cx="2651062" cy="2055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직사각형 1">
            <a:extLst>
              <a:ext uri="{FF2B5EF4-FFF2-40B4-BE49-F238E27FC236}">
                <a16:creationId xmlns:a16="http://schemas.microsoft.com/office/drawing/2014/main" id="{9B6E79FA-A709-4FED-90CA-715EFA888A46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3" name="그림 12">
            <a:extLst>
              <a:ext uri="{FF2B5EF4-FFF2-40B4-BE49-F238E27FC236}">
                <a16:creationId xmlns:a16="http://schemas.microsoft.com/office/drawing/2014/main" id="{732AA0BF-44B2-47AE-98A6-30971B2495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35" name="그림 15">
            <a:extLst>
              <a:ext uri="{FF2B5EF4-FFF2-40B4-BE49-F238E27FC236}">
                <a16:creationId xmlns:a16="http://schemas.microsoft.com/office/drawing/2014/main" id="{7152A6CB-AA1E-4111-B7CF-A50FC00A7C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7" name="Rectangle 21">
            <a:extLst>
              <a:ext uri="{FF2B5EF4-FFF2-40B4-BE49-F238E27FC236}">
                <a16:creationId xmlns:a16="http://schemas.microsoft.com/office/drawing/2014/main" id="{72CD8514-97D2-47AA-A9DE-84B8AE8026A4}"/>
              </a:ext>
            </a:extLst>
          </p:cNvPr>
          <p:cNvSpPr/>
          <p:nvPr/>
        </p:nvSpPr>
        <p:spPr>
          <a:xfrm>
            <a:off x="408767" y="327353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+mj-ea"/>
                <a:ea typeface="+mj-ea"/>
              </a:rPr>
              <a:t>3</a:t>
            </a:r>
          </a:p>
        </p:txBody>
      </p:sp>
      <p:sp>
        <p:nvSpPr>
          <p:cNvPr id="38" name="직사각형 8">
            <a:extLst>
              <a:ext uri="{FF2B5EF4-FFF2-40B4-BE49-F238E27FC236}">
                <a16:creationId xmlns:a16="http://schemas.microsoft.com/office/drawing/2014/main" id="{04333FEE-88B3-4DE6-BC6F-65DAD93AD778}"/>
              </a:ext>
            </a:extLst>
          </p:cNvPr>
          <p:cNvSpPr/>
          <p:nvPr/>
        </p:nvSpPr>
        <p:spPr>
          <a:xfrm>
            <a:off x="928442" y="305813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전기화재의 주 원인</a:t>
            </a:r>
          </a:p>
        </p:txBody>
      </p:sp>
      <p:pic>
        <p:nvPicPr>
          <p:cNvPr id="46" name="Picture 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771451" y="1472007"/>
            <a:ext cx="2651062" cy="2087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그림 5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6787266" y="1489508"/>
            <a:ext cx="2651062" cy="2080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8" name="Slide Number Placeholder 1">
            <a:extLst>
              <a:ext uri="{FF2B5EF4-FFF2-40B4-BE49-F238E27FC236}">
                <a16:creationId xmlns:a16="http://schemas.microsoft.com/office/drawing/2014/main" id="{B5A627D0-816A-4AC9-8FE1-5233888972D5}"/>
              </a:ext>
            </a:extLst>
          </p:cNvPr>
          <p:cNvSpPr txBox="1">
            <a:spLocks/>
          </p:cNvSpPr>
          <p:nvPr/>
        </p:nvSpPr>
        <p:spPr>
          <a:xfrm>
            <a:off x="2897801" y="6442350"/>
            <a:ext cx="2227421" cy="36605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grpSp>
        <p:nvGrpSpPr>
          <p:cNvPr id="23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7" name="그림 18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32" name="그림 19"/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34" name="그림 17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9" name="그림 18"/>
          <p:cNvPicPr>
            <a:picLocks noChangeAspect="1"/>
          </p:cNvPicPr>
          <p:nvPr/>
        </p:nvPicPr>
        <p:blipFill rotWithShape="1"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9896" y="1406406"/>
            <a:ext cx="4480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defRPr/>
            </a:pPr>
            <a:endParaRPr lang="ko-KR" altLang="en-US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나눔스퀘어_ac Bold"/>
              <a:ea typeface="나눔스퀘어_ac Bold"/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>
          <a:xfrm>
            <a:off x="0" y="0"/>
            <a:ext cx="98996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/>
            </a:pPr>
            <a:endParaRPr lang="ko-KR" altLang="en-US"/>
          </a:p>
        </p:txBody>
      </p:sp>
      <p:grpSp>
        <p:nvGrpSpPr>
          <p:cNvPr id="11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2" name="그림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6" name="그림 1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17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18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3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4" name="내용 개체 틀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21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ctr">
              <a:defRPr lang="ko-KR" altLang="en-US"/>
            </a:pPr>
            <a:r>
              <a:rPr lang="en-US" altLang="ko-KR"/>
              <a:t>4</a:t>
            </a:r>
            <a:endParaRPr lang="ko-KR" altLang="en-US"/>
          </a:p>
        </p:txBody>
      </p:sp>
      <p:pic>
        <p:nvPicPr>
          <p:cNvPr id="36" name="그림 2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494982" y="1591072"/>
            <a:ext cx="4454843" cy="2214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6600"/>
            </a:solidFill>
            <a:prstDash val="sysDash"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그림 8" descr="화면 캡처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5032321" y="1591072"/>
            <a:ext cx="4402495" cy="2214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6600"/>
            </a:solidFill>
            <a:prstDash val="dash"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" name="Rectangle: Rounded Corners 39"/>
          <p:cNvSpPr/>
          <p:nvPr/>
        </p:nvSpPr>
        <p:spPr>
          <a:xfrm>
            <a:off x="4948596" y="3899327"/>
            <a:ext cx="5249483" cy="210882"/>
          </a:xfrm>
          <a:prstGeom prst="roundRect">
            <a:avLst>
              <a:gd name="adj" fmla="val 16667"/>
            </a:avLst>
          </a:prstGeom>
          <a:noFill/>
          <a:ln>
            <a:noFill/>
            <a:prstDash val="dash"/>
          </a:ln>
        </p:spPr>
        <p:style>
          <a:lnRef idx="2">
            <a:schemeClr val="accent3">
              <a:shade val="2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b="1" spc="-150" dirty="0">
                <a:solidFill>
                  <a:schemeClr val="tx1"/>
                </a:solidFill>
                <a:latin typeface="+mj-ea"/>
                <a:ea typeface="+mj-ea"/>
              </a:rPr>
              <a:t>(   </a:t>
            </a:r>
            <a:r>
              <a:rPr lang="ko-KR" altLang="en-US" sz="1100" b="1" spc="-150" dirty="0">
                <a:solidFill>
                  <a:schemeClr val="tx1"/>
                </a:solidFill>
                <a:latin typeface="+mj-ea"/>
                <a:ea typeface="+mj-ea"/>
              </a:rPr>
              <a:t>해당 이미지는  이해를 돕기 위해 사용했으며</a:t>
            </a:r>
            <a:r>
              <a:rPr lang="en-US" altLang="ko-KR" sz="1100" b="1" spc="-150" dirty="0">
                <a:solidFill>
                  <a:schemeClr val="tx1"/>
                </a:solidFill>
                <a:latin typeface="+mj-ea"/>
                <a:ea typeface="+mj-ea"/>
              </a:rPr>
              <a:t>,  </a:t>
            </a:r>
            <a:r>
              <a:rPr lang="ko-KR" altLang="en-US" sz="1100" b="1" spc="-150" dirty="0">
                <a:solidFill>
                  <a:schemeClr val="tx1"/>
                </a:solidFill>
                <a:latin typeface="+mj-ea"/>
                <a:ea typeface="+mj-ea"/>
              </a:rPr>
              <a:t>화재 안전성과   직접 관련 없음</a:t>
            </a:r>
            <a:r>
              <a:rPr lang="en-US" altLang="ko-KR" sz="1100" b="1" spc="-150" dirty="0">
                <a:solidFill>
                  <a:schemeClr val="tx1"/>
                </a:solidFill>
                <a:latin typeface="+mj-ea"/>
                <a:ea typeface="+mj-ea"/>
              </a:rPr>
              <a:t>  ) </a:t>
            </a:r>
          </a:p>
        </p:txBody>
      </p:sp>
      <p:sp>
        <p:nvSpPr>
          <p:cNvPr id="43" name="TextBox 10"/>
          <p:cNvSpPr txBox="1"/>
          <p:nvPr/>
        </p:nvSpPr>
        <p:spPr>
          <a:xfrm>
            <a:off x="494982" y="4233262"/>
            <a:ext cx="8820606" cy="1185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400" b="1">
                <a:latin typeface="+mn-ea"/>
              </a:rPr>
              <a:t>  </a:t>
            </a:r>
          </a:p>
          <a:p>
            <a:pPr lvl="0">
              <a:defRPr/>
            </a:pPr>
            <a:r>
              <a:rPr lang="ko-KR" altLang="en-US" sz="2400" b="1">
                <a:solidFill>
                  <a:schemeClr val="accent2">
                    <a:lumMod val="90000"/>
                  </a:schemeClr>
                </a:solidFill>
                <a:latin typeface="+mn-ea"/>
              </a:rPr>
              <a:t>    </a:t>
            </a:r>
          </a:p>
          <a:p>
            <a:pPr lvl="0">
              <a:defRPr/>
            </a:pPr>
            <a:endParaRPr lang="ko-KR" altLang="en-US" sz="2400" b="1">
              <a:solidFill>
                <a:schemeClr val="accent2">
                  <a:lumMod val="90000"/>
                </a:schemeClr>
              </a:solidFill>
              <a:latin typeface="+mn-ea"/>
            </a:endParaRPr>
          </a:p>
        </p:txBody>
      </p:sp>
      <p:sp>
        <p:nvSpPr>
          <p:cNvPr id="46" name="Arrow: Pentagon 45"/>
          <p:cNvSpPr/>
          <p:nvPr/>
        </p:nvSpPr>
        <p:spPr>
          <a:xfrm>
            <a:off x="915825" y="4256925"/>
            <a:ext cx="2060103" cy="1324596"/>
          </a:xfrm>
          <a:prstGeom prst="homePlate">
            <a:avLst>
              <a:gd name="adj" fmla="val 50000"/>
            </a:avLst>
          </a:prstGeom>
          <a:solidFill>
            <a:schemeClr val="accent2">
              <a:lumMod val="80000"/>
              <a:lumOff val="20000"/>
            </a:schemeClr>
          </a:solidFill>
          <a:ln>
            <a:solidFill>
              <a:schemeClr val="accent2">
                <a:lumMod val="90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400" b="1" dirty="0"/>
              <a:t>문어발식 </a:t>
            </a:r>
          </a:p>
          <a:p>
            <a:pPr algn="ctr">
              <a:defRPr/>
            </a:pPr>
            <a:r>
              <a:rPr lang="ko-KR" altLang="en-US" sz="2400" b="1" dirty="0"/>
              <a:t>전기 연결</a:t>
            </a:r>
          </a:p>
        </p:txBody>
      </p:sp>
      <p:grpSp>
        <p:nvGrpSpPr>
          <p:cNvPr id="49" name="그룹 26"/>
          <p:cNvGrpSpPr/>
          <p:nvPr/>
        </p:nvGrpSpPr>
        <p:grpSpPr>
          <a:xfrm>
            <a:off x="3114327" y="4312046"/>
            <a:ext cx="5839955" cy="540004"/>
            <a:chOff x="926924" y="1700110"/>
            <a:chExt cx="5978213" cy="540004"/>
          </a:xfrm>
        </p:grpSpPr>
        <p:sp>
          <p:nvSpPr>
            <p:cNvPr id="50" name="모서리가 둥근 직사각형 27"/>
            <p:cNvSpPr/>
            <p:nvPr/>
          </p:nvSpPr>
          <p:spPr>
            <a:xfrm>
              <a:off x="1493198" y="1700110"/>
              <a:ext cx="5411939" cy="540002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>
                <a:defRPr/>
              </a:pPr>
              <a:r>
                <a:rPr lang="ko-KR" altLang="en-US" sz="1600" b="1" dirty="0">
                  <a:solidFill>
                    <a:prstClr val="white"/>
                  </a:solidFill>
                </a:rPr>
                <a:t>정격용량 초과할 경우 과부하에 의한 </a:t>
              </a:r>
              <a:r>
                <a:rPr lang="ko-KR" altLang="en-US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</a:rPr>
                <a:t>발열</a:t>
              </a:r>
              <a:r>
                <a:rPr lang="ko-KR" altLang="en-US" sz="1600" b="1" dirty="0">
                  <a:solidFill>
                    <a:prstClr val="white"/>
                  </a:solidFill>
                </a:rPr>
                <a:t>화재</a:t>
              </a:r>
            </a:p>
          </p:txBody>
        </p:sp>
        <p:sp>
          <p:nvSpPr>
            <p:cNvPr id="51" name="모서리가 둥근 직사각형 28"/>
            <p:cNvSpPr/>
            <p:nvPr/>
          </p:nvSpPr>
          <p:spPr>
            <a:xfrm>
              <a:off x="926924" y="1700112"/>
              <a:ext cx="474286" cy="540002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 w="12700" cap="flat" cmpd="sng" algn="ctr">
              <a:noFill/>
              <a:prstDash val="solid"/>
              <a:miter/>
            </a:ln>
            <a:effectLst/>
          </p:spPr>
          <p:txBody>
            <a:bodyPr lIns="0" tIns="0" rIns="108000" bIns="0" anchor="ctr"/>
            <a:lstStyle/>
            <a:p>
              <a:pPr marL="0" marR="0" lvl="0" indent="0" algn="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1050" b="1" i="0" u="none" strike="noStrike" kern="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2" name="TextBox 29"/>
            <p:cNvSpPr txBox="1"/>
            <p:nvPr/>
          </p:nvSpPr>
          <p:spPr>
            <a:xfrm>
              <a:off x="1120097" y="1700115"/>
              <a:ext cx="6217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53" name="직사각형 30"/>
            <p:cNvSpPr/>
            <p:nvPr/>
          </p:nvSpPr>
          <p:spPr>
            <a:xfrm>
              <a:off x="1020340" y="1766772"/>
              <a:ext cx="298050" cy="4733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defRPr/>
              </a:pPr>
              <a:endParaRPr lang="en-US" altLang="ko-KR" sz="2000" b="1">
                <a:solidFill>
                  <a:srgbClr val="189FBF"/>
                </a:solidFill>
              </a:endParaRPr>
            </a:p>
          </p:txBody>
        </p:sp>
      </p:grpSp>
      <p:grpSp>
        <p:nvGrpSpPr>
          <p:cNvPr id="55" name="그룹 26"/>
          <p:cNvGrpSpPr/>
          <p:nvPr/>
        </p:nvGrpSpPr>
        <p:grpSpPr>
          <a:xfrm>
            <a:off x="3022062" y="5041521"/>
            <a:ext cx="5932221" cy="540000"/>
            <a:chOff x="1020340" y="1700116"/>
            <a:chExt cx="6394612" cy="540000"/>
          </a:xfrm>
        </p:grpSpPr>
        <p:sp>
          <p:nvSpPr>
            <p:cNvPr id="56" name="모서리가 둥근 직사각형 27"/>
            <p:cNvSpPr/>
            <p:nvPr/>
          </p:nvSpPr>
          <p:spPr>
            <a:xfrm>
              <a:off x="1716093" y="1700116"/>
              <a:ext cx="5698859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>
                <a:defRPr/>
              </a:pPr>
              <a:r>
                <a:rPr lang="ko-KR" altLang="en-US" sz="1600" b="1" dirty="0">
                  <a:solidFill>
                    <a:prstClr val="white"/>
                  </a:solidFill>
                </a:rPr>
                <a:t>전기선 주변에 먼지나 탈것이 있는 경우 </a:t>
              </a:r>
              <a:r>
                <a:rPr lang="ko-KR" altLang="en-US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</a:rPr>
                <a:t>불꽃</a:t>
              </a:r>
              <a:r>
                <a:rPr lang="ko-KR" altLang="en-US" sz="1600" b="1" dirty="0">
                  <a:solidFill>
                    <a:prstClr val="white"/>
                  </a:solidFill>
                </a:rPr>
                <a:t>발생</a:t>
              </a:r>
            </a:p>
          </p:txBody>
        </p:sp>
        <p:sp>
          <p:nvSpPr>
            <p:cNvPr id="57" name="모서리가 둥근 직사각형 28"/>
            <p:cNvSpPr/>
            <p:nvPr/>
          </p:nvSpPr>
          <p:spPr>
            <a:xfrm>
              <a:off x="1120096" y="1700116"/>
              <a:ext cx="474450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 w="12700" cap="flat" cmpd="sng" algn="ctr">
              <a:noFill/>
              <a:prstDash val="solid"/>
              <a:miter/>
            </a:ln>
            <a:effectLst/>
          </p:spPr>
          <p:txBody>
            <a:bodyPr lIns="0" tIns="0" rIns="108000" bIns="0" anchor="ctr"/>
            <a:lstStyle/>
            <a:p>
              <a:pPr marL="0" marR="0" lvl="0" indent="0" algn="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1050" b="1" i="0" u="none" strike="noStrike" kern="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8" name="TextBox 29"/>
            <p:cNvSpPr txBox="1"/>
            <p:nvPr/>
          </p:nvSpPr>
          <p:spPr>
            <a:xfrm>
              <a:off x="1120096" y="1700117"/>
              <a:ext cx="439799" cy="365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59" name="직사각형 30"/>
            <p:cNvSpPr/>
            <p:nvPr/>
          </p:nvSpPr>
          <p:spPr>
            <a:xfrm>
              <a:off x="1020340" y="1766772"/>
              <a:ext cx="619999" cy="3944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defRPr/>
              </a:pPr>
              <a:endParaRPr lang="en-US" altLang="ko-KR" sz="2000" b="1">
                <a:solidFill>
                  <a:srgbClr val="189FBF"/>
                </a:solidFill>
              </a:endParaRPr>
            </a:p>
          </p:txBody>
        </p:sp>
      </p:grpSp>
      <p:sp>
        <p:nvSpPr>
          <p:cNvPr id="35" name="직사각형 1">
            <a:extLst>
              <a:ext uri="{FF2B5EF4-FFF2-40B4-BE49-F238E27FC236}">
                <a16:creationId xmlns:a16="http://schemas.microsoft.com/office/drawing/2014/main" id="{E1B433C7-1A68-497C-9EC3-6E107366A5C9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8" name="그림 12">
            <a:extLst>
              <a:ext uri="{FF2B5EF4-FFF2-40B4-BE49-F238E27FC236}">
                <a16:creationId xmlns:a16="http://schemas.microsoft.com/office/drawing/2014/main" id="{43E12381-CE05-40CA-94EE-17A0F88187F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39" name="그림 15">
            <a:extLst>
              <a:ext uri="{FF2B5EF4-FFF2-40B4-BE49-F238E27FC236}">
                <a16:creationId xmlns:a16="http://schemas.microsoft.com/office/drawing/2014/main" id="{E5EBF278-CF8D-43C9-BCCB-D6ECF20D6D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41" name="직사각형 8">
            <a:extLst>
              <a:ext uri="{FF2B5EF4-FFF2-40B4-BE49-F238E27FC236}">
                <a16:creationId xmlns:a16="http://schemas.microsoft.com/office/drawing/2014/main" id="{0F6ECD1B-F511-40D1-80C8-D0C94B6EC916}"/>
              </a:ext>
            </a:extLst>
          </p:cNvPr>
          <p:cNvSpPr/>
          <p:nvPr/>
        </p:nvSpPr>
        <p:spPr>
          <a:xfrm>
            <a:off x="1006878" y="297424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문어발식 콘센트 사용 화재 실험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6670619-5A0B-4607-8CD3-4F3DF1BB1AB2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>
                <a:latin typeface="+mj-ea"/>
                <a:ea typeface="+mj-ea"/>
              </a:rPr>
              <a:t>3</a:t>
            </a:r>
          </a:p>
        </p:txBody>
      </p:sp>
      <p:sp>
        <p:nvSpPr>
          <p:cNvPr id="48" name="Slide Number Placeholder 1">
            <a:extLst>
              <a:ext uri="{FF2B5EF4-FFF2-40B4-BE49-F238E27FC236}">
                <a16:creationId xmlns:a16="http://schemas.microsoft.com/office/drawing/2014/main" id="{E25CC83C-2FFA-46D2-945A-29A5DC513755}"/>
              </a:ext>
            </a:extLst>
          </p:cNvPr>
          <p:cNvSpPr txBox="1">
            <a:spLocks/>
          </p:cNvSpPr>
          <p:nvPr/>
        </p:nvSpPr>
        <p:spPr>
          <a:xfrm>
            <a:off x="2897801" y="6442350"/>
            <a:ext cx="2227421" cy="36605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45" name="다이아몬드 27">
            <a:extLst>
              <a:ext uri="{FF2B5EF4-FFF2-40B4-BE49-F238E27FC236}">
                <a16:creationId xmlns:a16="http://schemas.microsoft.com/office/drawing/2014/main" id="{E82F89F5-ECAA-4155-BFAD-C3789C3BCFC3}"/>
              </a:ext>
            </a:extLst>
          </p:cNvPr>
          <p:cNvSpPr/>
          <p:nvPr/>
        </p:nvSpPr>
        <p:spPr>
          <a:xfrm>
            <a:off x="3224623" y="4446549"/>
            <a:ext cx="260645" cy="268486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다이아몬드 27">
            <a:extLst>
              <a:ext uri="{FF2B5EF4-FFF2-40B4-BE49-F238E27FC236}">
                <a16:creationId xmlns:a16="http://schemas.microsoft.com/office/drawing/2014/main" id="{D5286CBA-B779-495B-938C-CEA7908B3A71}"/>
              </a:ext>
            </a:extLst>
          </p:cNvPr>
          <p:cNvSpPr/>
          <p:nvPr/>
        </p:nvSpPr>
        <p:spPr>
          <a:xfrm>
            <a:off x="3217644" y="5177278"/>
            <a:ext cx="260645" cy="268486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458" y="0"/>
            <a:ext cx="9897192" cy="68754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9896" y="1406406"/>
            <a:ext cx="4480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defRPr/>
            </a:pPr>
            <a:endParaRPr lang="ko-KR" altLang="en-US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나눔스퀘어_ac Bold"/>
              <a:ea typeface="나눔스퀘어_ac Bold"/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>
          <a:xfrm>
            <a:off x="0" y="0"/>
            <a:ext cx="98996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779686" y="1388974"/>
            <a:ext cx="273779" cy="63794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atinLnBrk="1">
              <a:lnSpc>
                <a:spcPct val="200000"/>
              </a:lnSpc>
              <a:defRPr/>
            </a:pPr>
            <a:endParaRPr lang="ko-KR" altLang="en-US" b="1">
              <a:latin typeface="+mn-ea"/>
            </a:endParaRPr>
          </a:p>
        </p:txBody>
      </p:sp>
      <p:grpSp>
        <p:nvGrpSpPr>
          <p:cNvPr id="11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2" name="그림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6" name="그림 1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17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18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880298" y="1918716"/>
            <a:ext cx="8563217" cy="3760185"/>
            <a:chOff x="779686" y="1406405"/>
            <a:chExt cx="8849892" cy="4309339"/>
          </a:xfrm>
        </p:grpSpPr>
        <p:grpSp>
          <p:nvGrpSpPr>
            <p:cNvPr id="37" name="Group 36"/>
            <p:cNvGrpSpPr/>
            <p:nvPr/>
          </p:nvGrpSpPr>
          <p:grpSpPr>
            <a:xfrm>
              <a:off x="779686" y="1406405"/>
              <a:ext cx="8849892" cy="4309339"/>
              <a:chOff x="779686" y="1406406"/>
              <a:chExt cx="8849892" cy="4309339"/>
            </a:xfrm>
          </p:grpSpPr>
          <p:sp>
            <p:nvSpPr>
              <p:cNvPr id="35" name="Rectangle: Rounded Corners 34"/>
              <p:cNvSpPr/>
              <p:nvPr/>
            </p:nvSpPr>
            <p:spPr>
              <a:xfrm>
                <a:off x="779686" y="1406406"/>
                <a:ext cx="8849892" cy="4309339"/>
              </a:xfrm>
              <a:prstGeom prst="roundRect">
                <a:avLst>
                  <a:gd name="adj" fmla="val 16667"/>
                </a:avLst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latinLnBrk="1">
                  <a:lnSpc>
                    <a:spcPct val="150000"/>
                  </a:lnSpc>
                  <a:defRPr/>
                </a:pPr>
                <a:endParaRPr lang="ko-KR" altLang="en-US" sz="1400" b="1">
                  <a:latin typeface="+mn-ea"/>
                </a:endParaRPr>
              </a:p>
            </p:txBody>
          </p:sp>
          <p:sp>
            <p:nvSpPr>
              <p:cNvPr id="36" name="Rectangle: Rounded Corners 35"/>
              <p:cNvSpPr/>
              <p:nvPr/>
            </p:nvSpPr>
            <p:spPr>
              <a:xfrm>
                <a:off x="779686" y="1430181"/>
                <a:ext cx="8849892" cy="4263511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76200">
                <a:solidFill>
                  <a:schemeClr val="bg1">
                    <a:lumMod val="80000"/>
                  </a:schemeClr>
                </a:solidFill>
                <a:prstDash val="sysDash"/>
              </a:ln>
              <a:effectLst>
                <a:outerShdw blurRad="76200" dist="76200" dir="2700000" algn="ctr" rotWithShape="0">
                  <a:srgbClr val="000000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2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>
                  <a:lnSpc>
                    <a:spcPct val="150000"/>
                  </a:lnSpc>
                  <a:defRPr/>
                </a:pPr>
                <a:endParaRPr lang="ko-KR" altLang="en-US" sz="1400" b="1">
                  <a:latin typeface="+mn-ea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7"/>
            <a:srcRect l="16350"/>
            <a:stretch>
              <a:fillRect/>
            </a:stretch>
          </p:blipFill>
          <p:spPr>
            <a:xfrm>
              <a:off x="1340746" y="1594231"/>
              <a:ext cx="2129623" cy="3933688"/>
            </a:xfrm>
            <a:prstGeom prst="rect">
              <a:avLst/>
            </a:prstGeom>
          </p:spPr>
        </p:pic>
        <p:grpSp>
          <p:nvGrpSpPr>
            <p:cNvPr id="41" name="Group 40"/>
            <p:cNvGrpSpPr/>
            <p:nvPr/>
          </p:nvGrpSpPr>
          <p:grpSpPr>
            <a:xfrm>
              <a:off x="4418623" y="1775738"/>
              <a:ext cx="1050192" cy="972041"/>
              <a:chOff x="4418623" y="1775738"/>
              <a:chExt cx="1050192" cy="972041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4418623" y="1775738"/>
                <a:ext cx="1050192" cy="972041"/>
              </a:xfrm>
              <a:prstGeom prst="ellipse">
                <a:avLst/>
              </a:prstGeom>
              <a:solidFill>
                <a:schemeClr val="lt1"/>
              </a:solidFill>
              <a:ln>
                <a:solidFill>
                  <a:schemeClr val="dk1"/>
                </a:solidFill>
              </a:ln>
            </p:spPr>
            <p:style>
              <a:lnRef idx="2">
                <a:schemeClr val="accent1">
                  <a:shade val="2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>
                  <a:lnSpc>
                    <a:spcPct val="150000"/>
                  </a:lnSpc>
                  <a:defRPr/>
                </a:pPr>
                <a:endParaRPr lang="ko-KR" altLang="en-US" sz="1400" b="1">
                  <a:latin typeface="+mn-ea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732506" y="1925911"/>
                <a:ext cx="434635" cy="7701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ko-KR" sz="3800" b="1"/>
                  <a:t>A</a:t>
                </a: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4418623" y="2951710"/>
              <a:ext cx="1050192" cy="972041"/>
              <a:chOff x="4418623" y="1775738"/>
              <a:chExt cx="1050192" cy="972041"/>
            </a:xfrm>
            <a:solidFill>
              <a:srgbClr val="FFFF00"/>
            </a:solidFill>
          </p:grpSpPr>
          <p:sp>
            <p:nvSpPr>
              <p:cNvPr id="43" name="Oval 42"/>
              <p:cNvSpPr/>
              <p:nvPr/>
            </p:nvSpPr>
            <p:spPr>
              <a:xfrm>
                <a:off x="4418623" y="1775738"/>
                <a:ext cx="1050192" cy="972041"/>
              </a:xfrm>
              <a:prstGeom prst="ellipse">
                <a:avLst/>
              </a:prstGeom>
              <a:grpFill/>
              <a:ln>
                <a:solidFill>
                  <a:schemeClr val="dk1"/>
                </a:solidFill>
              </a:ln>
            </p:spPr>
            <p:style>
              <a:lnRef idx="2">
                <a:schemeClr val="accent1">
                  <a:shade val="2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>
                  <a:lnSpc>
                    <a:spcPct val="150000"/>
                  </a:lnSpc>
                  <a:defRPr/>
                </a:pPr>
                <a:endParaRPr lang="ko-KR" altLang="en-US" sz="1400" b="1">
                  <a:latin typeface="+mn-ea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732505" y="1925912"/>
                <a:ext cx="434635" cy="76392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ko-KR" sz="3800" b="1"/>
                  <a:t>B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4418623" y="4116903"/>
              <a:ext cx="1050192" cy="972041"/>
              <a:chOff x="4418623" y="1775738"/>
              <a:chExt cx="1050192" cy="972041"/>
            </a:xfrm>
            <a:solidFill>
              <a:srgbClr val="295DF2"/>
            </a:solidFill>
          </p:grpSpPr>
          <p:sp>
            <p:nvSpPr>
              <p:cNvPr id="46" name="Oval 45"/>
              <p:cNvSpPr/>
              <p:nvPr/>
            </p:nvSpPr>
            <p:spPr>
              <a:xfrm>
                <a:off x="4418623" y="1775738"/>
                <a:ext cx="1050192" cy="972041"/>
              </a:xfrm>
              <a:prstGeom prst="ellipse">
                <a:avLst/>
              </a:prstGeom>
              <a:grpFill/>
              <a:ln>
                <a:solidFill>
                  <a:schemeClr val="dk1"/>
                </a:solidFill>
              </a:ln>
            </p:spPr>
            <p:style>
              <a:lnRef idx="2">
                <a:schemeClr val="accent1">
                  <a:shade val="2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>
                  <a:lnSpc>
                    <a:spcPct val="150000"/>
                  </a:lnSpc>
                  <a:defRPr/>
                </a:pPr>
                <a:endParaRPr lang="ko-KR" altLang="en-US" sz="1400" b="1">
                  <a:latin typeface="+mn-ea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658211" y="1925917"/>
                <a:ext cx="546418" cy="76505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ko-KR" sz="3800" b="1"/>
                  <a:t>C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5710844" y="2026917"/>
              <a:ext cx="3402497" cy="561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ko-KR" altLang="en-US" sz="2600" b="1"/>
                <a:t>보통화재용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710844" y="3194840"/>
              <a:ext cx="3402497" cy="5618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ko-KR" altLang="en-US" sz="2600" b="1"/>
                <a:t>유류화재용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710844" y="4358207"/>
              <a:ext cx="3402497" cy="555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ko-KR" altLang="en-US" sz="2600" b="1">
                  <a:solidFill>
                    <a:srgbClr val="FF0000"/>
                  </a:solidFill>
                </a:rPr>
                <a:t>전기화재용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394834" y="1368037"/>
            <a:ext cx="80486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b="1" dirty="0">
                <a:solidFill>
                  <a:srgbClr val="000000"/>
                </a:solidFill>
                <a:latin typeface="+mj-ea"/>
                <a:ea typeface="+mj-ea"/>
              </a:rPr>
              <a:t>“</a:t>
            </a:r>
            <a:r>
              <a:rPr lang="ko-KR" altLang="en-US" sz="2400" b="1" dirty="0">
                <a:solidFill>
                  <a:srgbClr val="000000"/>
                </a:solidFill>
                <a:latin typeface="+mj-ea"/>
                <a:ea typeface="+mj-ea"/>
              </a:rPr>
              <a:t>소화기 한대로</a:t>
            </a:r>
            <a:r>
              <a:rPr lang="ko-KR" altLang="en-US" sz="2400" b="1" dirty="0">
                <a:solidFill>
                  <a:srgbClr val="800080"/>
                </a:solidFill>
                <a:latin typeface="+mj-ea"/>
                <a:ea typeface="+mj-ea"/>
              </a:rPr>
              <a:t> </a:t>
            </a:r>
            <a:r>
              <a:rPr lang="en-US" altLang="ko-KR" sz="2400" b="1" dirty="0">
                <a:solidFill>
                  <a:schemeClr val="accent2">
                    <a:lumMod val="90000"/>
                  </a:schemeClr>
                </a:solidFill>
                <a:latin typeface="+mj-ea"/>
                <a:ea typeface="+mj-ea"/>
              </a:rPr>
              <a:t>3</a:t>
            </a:r>
            <a:r>
              <a:rPr lang="ko-KR" altLang="en-US" sz="2400" b="1" dirty="0">
                <a:solidFill>
                  <a:schemeClr val="accent2">
                    <a:lumMod val="90000"/>
                  </a:schemeClr>
                </a:solidFill>
                <a:latin typeface="+mj-ea"/>
                <a:ea typeface="+mj-ea"/>
              </a:rPr>
              <a:t>종류</a:t>
            </a:r>
            <a:r>
              <a:rPr lang="ko-KR" altLang="en-US" sz="2400" b="1" dirty="0">
                <a:solidFill>
                  <a:srgbClr val="000000"/>
                </a:solidFill>
                <a:latin typeface="+mj-ea"/>
                <a:ea typeface="+mj-ea"/>
              </a:rPr>
              <a:t>의</a:t>
            </a:r>
            <a:r>
              <a:rPr lang="ko-KR" altLang="en-US" sz="2400" b="1" dirty="0">
                <a:solidFill>
                  <a:srgbClr val="FF0000"/>
                </a:solidFill>
                <a:latin typeface="+mj-ea"/>
                <a:ea typeface="+mj-ea"/>
              </a:rPr>
              <a:t> 화재</a:t>
            </a:r>
            <a:r>
              <a:rPr lang="ko-KR" altLang="en-US" sz="2400" b="1" dirty="0">
                <a:solidFill>
                  <a:schemeClr val="tx1"/>
                </a:solidFill>
                <a:latin typeface="+mj-ea"/>
                <a:ea typeface="+mj-ea"/>
              </a:rPr>
              <a:t>를</a:t>
            </a:r>
            <a:r>
              <a:rPr lang="ko-KR" altLang="en-US" sz="2400" b="1" dirty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ko-KR" altLang="en-US" sz="2400" b="1" dirty="0">
                <a:solidFill>
                  <a:schemeClr val="accent2">
                    <a:lumMod val="90000"/>
                  </a:schemeClr>
                </a:solidFill>
                <a:latin typeface="+mj-ea"/>
                <a:ea typeface="+mj-ea"/>
              </a:rPr>
              <a:t>진압</a:t>
            </a:r>
            <a:r>
              <a:rPr lang="ko-KR" altLang="en-US" sz="2400" b="1" dirty="0">
                <a:solidFill>
                  <a:srgbClr val="000000"/>
                </a:solidFill>
                <a:latin typeface="+mj-ea"/>
                <a:ea typeface="+mj-ea"/>
              </a:rPr>
              <a:t>할 수 있습니다</a:t>
            </a:r>
            <a:r>
              <a:rPr lang="en-US" altLang="ko-KR" sz="2400" b="1" dirty="0">
                <a:solidFill>
                  <a:srgbClr val="000000"/>
                </a:solidFill>
                <a:latin typeface="+mj-ea"/>
                <a:ea typeface="+mj-ea"/>
              </a:rPr>
              <a:t>.”</a:t>
            </a:r>
          </a:p>
        </p:txBody>
      </p:sp>
      <p:sp>
        <p:nvSpPr>
          <p:cNvPr id="32" name="직사각형 1">
            <a:extLst>
              <a:ext uri="{FF2B5EF4-FFF2-40B4-BE49-F238E27FC236}">
                <a16:creationId xmlns:a16="http://schemas.microsoft.com/office/drawing/2014/main" id="{E3B40EF3-E127-42C6-87FD-437BB24AC3D9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3" name="그림 12">
            <a:extLst>
              <a:ext uri="{FF2B5EF4-FFF2-40B4-BE49-F238E27FC236}">
                <a16:creationId xmlns:a16="http://schemas.microsoft.com/office/drawing/2014/main" id="{A5B16AA9-4478-4DF7-83BC-51BE614D33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34" name="그림 15">
            <a:extLst>
              <a:ext uri="{FF2B5EF4-FFF2-40B4-BE49-F238E27FC236}">
                <a16:creationId xmlns:a16="http://schemas.microsoft.com/office/drawing/2014/main" id="{18C09749-7AAE-4CD1-8475-FB755B5EDB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54" name="직사각형 8">
            <a:extLst>
              <a:ext uri="{FF2B5EF4-FFF2-40B4-BE49-F238E27FC236}">
                <a16:creationId xmlns:a16="http://schemas.microsoft.com/office/drawing/2014/main" id="{026C9CF2-89CD-44E5-9D02-130605A9AF5C}"/>
              </a:ext>
            </a:extLst>
          </p:cNvPr>
          <p:cNvSpPr/>
          <p:nvPr/>
        </p:nvSpPr>
        <p:spPr>
          <a:xfrm>
            <a:off x="850883" y="299765"/>
            <a:ext cx="72537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 전기화재는 소화기로</a:t>
            </a:r>
          </a:p>
        </p:txBody>
      </p:sp>
      <p:sp>
        <p:nvSpPr>
          <p:cNvPr id="55" name="Rectangle 25">
            <a:extLst>
              <a:ext uri="{FF2B5EF4-FFF2-40B4-BE49-F238E27FC236}">
                <a16:creationId xmlns:a16="http://schemas.microsoft.com/office/drawing/2014/main" id="{CE7D5A91-EF61-4450-9732-C344AD079BC0}"/>
              </a:ext>
            </a:extLst>
          </p:cNvPr>
          <p:cNvSpPr/>
          <p:nvPr/>
        </p:nvSpPr>
        <p:spPr>
          <a:xfrm>
            <a:off x="426605" y="319512"/>
            <a:ext cx="424278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>
                <a:latin typeface="+mj-ea"/>
                <a:ea typeface="+mj-ea"/>
              </a:rPr>
              <a:t>4</a:t>
            </a:r>
          </a:p>
        </p:txBody>
      </p:sp>
      <p:sp>
        <p:nvSpPr>
          <p:cNvPr id="56" name="Slide Number Placeholder 1">
            <a:extLst>
              <a:ext uri="{FF2B5EF4-FFF2-40B4-BE49-F238E27FC236}">
                <a16:creationId xmlns:a16="http://schemas.microsoft.com/office/drawing/2014/main" id="{28D0ED56-E203-43E2-9899-3E73D0BB8163}"/>
              </a:ext>
            </a:extLst>
          </p:cNvPr>
          <p:cNvSpPr txBox="1">
            <a:spLocks/>
          </p:cNvSpPr>
          <p:nvPr/>
        </p:nvSpPr>
        <p:spPr>
          <a:xfrm>
            <a:off x="2897801" y="6442350"/>
            <a:ext cx="2227421" cy="36605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9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20000000000000000000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20000000000000000000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000000000000000000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20000000000000000000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360</Words>
  <Application>Microsoft Office PowerPoint</Application>
  <PresentationFormat>사용자 지정</PresentationFormat>
  <Paragraphs>118</Paragraphs>
  <Slides>13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1" baseType="lpstr">
      <vt:lpstr>나눔스퀘어 Bold</vt:lpstr>
      <vt:lpstr>나눔스퀘어_ac Bold</vt:lpstr>
      <vt:lpstr>맑은 고딕</vt:lpstr>
      <vt:lpstr>Arial</vt:lpstr>
      <vt:lpstr>Calibri</vt:lpstr>
      <vt:lpstr>Calibri Light</vt:lpstr>
      <vt:lpstr>Stencil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동원 강</dc:creator>
  <cp:lastModifiedBy>서초방송아카데미</cp:lastModifiedBy>
  <cp:revision>65</cp:revision>
  <dcterms:modified xsi:type="dcterms:W3CDTF">2020-05-04T08:44:14Z</dcterms:modified>
  <cp:version>0906.0100.01</cp:version>
</cp:coreProperties>
</file>