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4" r:id="rId3"/>
    <p:sldId id="295" r:id="rId4"/>
    <p:sldId id="296" r:id="rId5"/>
    <p:sldId id="297" r:id="rId6"/>
    <p:sldId id="271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8" r:id="rId19"/>
    <p:sldId id="287" r:id="rId20"/>
    <p:sldId id="285" r:id="rId21"/>
    <p:sldId id="289" r:id="rId22"/>
    <p:sldId id="290" r:id="rId23"/>
    <p:sldId id="291" r:id="rId24"/>
    <p:sldId id="293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>
        <p:scale>
          <a:sx n="100" d="100"/>
          <a:sy n="100" d="100"/>
        </p:scale>
        <p:origin x="1896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20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55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81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64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791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12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73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66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70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03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09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611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15616" y="4005064"/>
            <a:ext cx="7056784" cy="2232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2008" y="188640"/>
            <a:ext cx="8964488" cy="29101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4800" b="1" dirty="0" smtClean="0"/>
              <a:t>2020</a:t>
            </a:r>
            <a:r>
              <a:rPr lang="ko-KR" altLang="en-US" sz="4800" b="1" dirty="0" smtClean="0"/>
              <a:t>년</a:t>
            </a:r>
            <a:r>
              <a:rPr lang="en-US" altLang="ko-KR" sz="4800" b="1" dirty="0"/>
              <a:t> </a:t>
            </a:r>
            <a:r>
              <a:rPr lang="ko-KR" altLang="en-US" sz="4800" b="1" dirty="0" smtClean="0"/>
              <a:t>법정의무교육</a:t>
            </a:r>
            <a:r>
              <a:rPr lang="en-US" altLang="ko-KR" sz="6600" b="1" dirty="0" smtClean="0"/>
              <a:t/>
            </a:r>
            <a:br>
              <a:rPr lang="en-US" altLang="ko-KR" sz="6600" b="1" dirty="0" smtClean="0"/>
            </a:br>
            <a:r>
              <a:rPr lang="en-US" altLang="ko-KR" sz="66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6600" b="1" dirty="0" smtClean="0">
                <a:solidFill>
                  <a:srgbClr val="0000FF"/>
                </a:solidFill>
              </a:rPr>
              <a:t>개인정보보호</a:t>
            </a:r>
            <a:r>
              <a:rPr lang="en-US" altLang="ko-KR" sz="6600" b="1" dirty="0" smtClean="0">
                <a:solidFill>
                  <a:srgbClr val="0000FF"/>
                </a:solidFill>
              </a:rPr>
              <a:t>]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5496" y="3501008"/>
            <a:ext cx="9108504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057672"/>
          </a:xfrm>
        </p:spPr>
        <p:txBody>
          <a:bodyPr>
            <a:normAutofit/>
          </a:bodyPr>
          <a:lstStyle/>
          <a:p>
            <a:r>
              <a:rPr lang="ko-KR" altLang="en-US" sz="4800" b="1" dirty="0" smtClean="0">
                <a:solidFill>
                  <a:srgbClr val="FF0000"/>
                </a:solidFill>
              </a:rPr>
              <a:t>온라인 수강 신청 방법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sz="3600" b="1" dirty="0">
                <a:latin typeface="맑은 고딕" panose="020B0503020000020004" pitchFamily="50" charset="-127"/>
              </a:rPr>
              <a:t>본인인증하기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42337" t="21008" r="35676" b="13843"/>
          <a:stretch/>
        </p:blipFill>
        <p:spPr>
          <a:xfrm>
            <a:off x="323528" y="1283775"/>
            <a:ext cx="3240360" cy="54006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43242" t="40901" r="42977" b="40200"/>
          <a:stretch/>
        </p:blipFill>
        <p:spPr>
          <a:xfrm>
            <a:off x="5508104" y="2780928"/>
            <a:ext cx="2520280" cy="194421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259632" y="3963149"/>
            <a:ext cx="816149" cy="4782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020272" y="4077072"/>
            <a:ext cx="816149" cy="4782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037917" y="391814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latin typeface="맑은 고딕" panose="020B0503020000020004" pitchFamily="50" charset="-127"/>
              </a:rPr>
              <a:t>⑪</a:t>
            </a:r>
            <a:endParaRPr lang="ko-KR" altLang="en-US" sz="2800" dirty="0"/>
          </a:p>
        </p:txBody>
      </p:sp>
      <p:sp>
        <p:nvSpPr>
          <p:cNvPr id="13" name="직사각형 12"/>
          <p:cNvSpPr/>
          <p:nvPr/>
        </p:nvSpPr>
        <p:spPr>
          <a:xfrm>
            <a:off x="6556439" y="40085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latin typeface="맑은 고딕" panose="020B0503020000020004" pitchFamily="50" charset="-127"/>
              </a:rPr>
              <a:t>⑫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007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 신청하기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16389" t="12716" r="16527" b="7161"/>
          <a:stretch/>
        </p:blipFill>
        <p:spPr>
          <a:xfrm>
            <a:off x="467544" y="1268760"/>
            <a:ext cx="8136904" cy="546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 신청하기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16181" t="13580" r="16598" b="7037"/>
          <a:stretch/>
        </p:blipFill>
        <p:spPr>
          <a:xfrm>
            <a:off x="395536" y="1268760"/>
            <a:ext cx="8208912" cy="5452821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95536" y="4653136"/>
            <a:ext cx="1542774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812360" y="5661248"/>
            <a:ext cx="678678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416364" y="463397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latin typeface="맑은 고딕" panose="020B0503020000020004" pitchFamily="50" charset="-127"/>
              </a:rPr>
              <a:t>⑬</a:t>
            </a:r>
            <a:endParaRPr lang="ko-KR" altLang="en-US" sz="2800" dirty="0"/>
          </a:p>
        </p:txBody>
      </p:sp>
      <p:sp>
        <p:nvSpPr>
          <p:cNvPr id="11" name="직사각형 10"/>
          <p:cNvSpPr/>
          <p:nvPr/>
        </p:nvSpPr>
        <p:spPr>
          <a:xfrm>
            <a:off x="8491038" y="561566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latin typeface="맑은 고딕" panose="020B0503020000020004" pitchFamily="50" charset="-127"/>
              </a:rPr>
              <a:t>⑭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47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 신청하기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38086" t="21101" r="31001" b="14782"/>
          <a:stretch/>
        </p:blipFill>
        <p:spPr>
          <a:xfrm>
            <a:off x="611560" y="1463795"/>
            <a:ext cx="4320480" cy="504056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43636" t="41600" r="42583" b="40901"/>
          <a:stretch/>
        </p:blipFill>
        <p:spPr>
          <a:xfrm>
            <a:off x="6156176" y="2708920"/>
            <a:ext cx="2520280" cy="18002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195736" y="5445224"/>
            <a:ext cx="648072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995936" y="5006506"/>
            <a:ext cx="436243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968784" y="4990933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V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96336" y="3929000"/>
            <a:ext cx="864096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477468" y="496092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latin typeface="맑은 고딕" panose="020B0503020000020004" pitchFamily="50" charset="-127"/>
              </a:rPr>
              <a:t>⑮</a:t>
            </a:r>
            <a:endParaRPr lang="ko-KR" altLang="en-US" sz="2800" dirty="0"/>
          </a:p>
        </p:txBody>
      </p:sp>
      <p:sp>
        <p:nvSpPr>
          <p:cNvPr id="2" name="직사각형 1"/>
          <p:cNvSpPr/>
          <p:nvPr/>
        </p:nvSpPr>
        <p:spPr>
          <a:xfrm>
            <a:off x="1715228" y="5357706"/>
            <a:ext cx="486030" cy="519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⑯</a:t>
            </a:r>
            <a:endParaRPr lang="ko-KR" altLang="en-US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139160" y="3877258"/>
            <a:ext cx="45717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⑰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39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④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 수강하기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16181" t="12839" r="16320" b="8395"/>
          <a:stretch/>
        </p:blipFill>
        <p:spPr>
          <a:xfrm>
            <a:off x="395536" y="1268760"/>
            <a:ext cx="8337578" cy="547260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7884368" y="4437112"/>
            <a:ext cx="767478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8623334" y="4385370"/>
            <a:ext cx="45717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⑱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71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④ </a:t>
            </a:r>
            <a:r>
              <a:rPr lang="ko-KR" altLang="en-US" sz="3600" b="1" dirty="0">
                <a:latin typeface="맑은 고딕" panose="020B0503020000020004" pitchFamily="50" charset="-127"/>
              </a:rPr>
              <a:t>교육 수강하기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16458" t="13704" r="16667" b="6543"/>
          <a:stretch/>
        </p:blipFill>
        <p:spPr>
          <a:xfrm>
            <a:off x="467544" y="1303179"/>
            <a:ext cx="7992888" cy="536179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740352" y="5157192"/>
            <a:ext cx="576064" cy="9722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5940152" y="6146743"/>
            <a:ext cx="3143809" cy="5355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⑲ </a:t>
            </a:r>
            <a:r>
              <a:rPr lang="en-US" altLang="ko-KR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번부터 차례로 수강하기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78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④ </a:t>
            </a:r>
            <a:r>
              <a:rPr lang="ko-KR" altLang="en-US" sz="3600" b="1" dirty="0">
                <a:latin typeface="맑은 고딕" panose="020B0503020000020004" pitchFamily="50" charset="-127"/>
              </a:rPr>
              <a:t>교육 수강하기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21837" t="6934" r="20906" b="20178"/>
          <a:stretch/>
        </p:blipFill>
        <p:spPr>
          <a:xfrm>
            <a:off x="755576" y="1251327"/>
            <a:ext cx="7632848" cy="546549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707904" y="5517232"/>
            <a:ext cx="1728192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3250728" y="5517232"/>
            <a:ext cx="45717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⑳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47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④ </a:t>
            </a:r>
            <a:r>
              <a:rPr lang="ko-KR" altLang="en-US" sz="3600" b="1" dirty="0">
                <a:latin typeface="맑은 고딕" panose="020B0503020000020004" pitchFamily="50" charset="-127"/>
              </a:rPr>
              <a:t>교육 수강하기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21667" t="6172" r="20555" b="18395"/>
          <a:stretch/>
        </p:blipFill>
        <p:spPr>
          <a:xfrm>
            <a:off x="827584" y="1196752"/>
            <a:ext cx="7558360" cy="555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④ </a:t>
            </a:r>
            <a:r>
              <a:rPr lang="ko-KR" altLang="en-US" sz="3600" b="1" dirty="0">
                <a:latin typeface="맑은 고딕" panose="020B0503020000020004" pitchFamily="50" charset="-127"/>
              </a:rPr>
              <a:t>교육 수강하기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21651" t="6601" r="20863" b="19200"/>
          <a:stretch/>
        </p:blipFill>
        <p:spPr>
          <a:xfrm>
            <a:off x="683568" y="1110148"/>
            <a:ext cx="7560840" cy="5489377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956376" y="6285145"/>
            <a:ext cx="432048" cy="2902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8382794" y="6162482"/>
            <a:ext cx="4171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㉑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1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④ </a:t>
            </a:r>
            <a:r>
              <a:rPr lang="ko-KR" altLang="en-US" sz="3600" b="1" dirty="0">
                <a:latin typeface="맑은 고딕" panose="020B0503020000020004" pitchFamily="50" charset="-127"/>
              </a:rPr>
              <a:t>교육 수강하기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22044" t="6601" r="20862" b="19200"/>
          <a:stretch/>
        </p:blipFill>
        <p:spPr>
          <a:xfrm>
            <a:off x="827584" y="1268760"/>
            <a:ext cx="7488832" cy="5474594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433961" y="5805264"/>
            <a:ext cx="6276077" cy="5355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※ 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끝까지 수강하지 않고 다음버튼을 누르면 이동되지 않음</a:t>
            </a:r>
            <a:r>
              <a:rPr lang="en-US" altLang="ko-KR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18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18113" t="18901" r="35031" b="13199"/>
          <a:stretch/>
        </p:blipFill>
        <p:spPr>
          <a:xfrm>
            <a:off x="395536" y="1340768"/>
            <a:ext cx="7920880" cy="5106517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843808" y="1557561"/>
            <a:ext cx="1944216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7452320" y="1557561"/>
            <a:ext cx="576064" cy="3890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555776" y="2134394"/>
            <a:ext cx="565313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solidFill>
                  <a:srgbClr val="FF0000"/>
                </a:solidFill>
              </a:rPr>
              <a:t>검색창에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개인정보보호포털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’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친 후 돋보기 클릭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④ </a:t>
            </a:r>
            <a:r>
              <a:rPr lang="ko-KR" altLang="en-US" sz="3600" b="1" dirty="0">
                <a:latin typeface="맑은 고딕" panose="020B0503020000020004" pitchFamily="50" charset="-127"/>
              </a:rPr>
              <a:t>교육 수강하기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21980" t="6600" r="20927" b="19900"/>
          <a:stretch/>
        </p:blipFill>
        <p:spPr>
          <a:xfrm>
            <a:off x="899592" y="1268760"/>
            <a:ext cx="7416824" cy="537080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7596336" y="1700808"/>
            <a:ext cx="720080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8313106" y="1649066"/>
            <a:ext cx="4171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㉒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99992" y="4653136"/>
            <a:ext cx="720080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114763" y="4549653"/>
            <a:ext cx="4171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㉓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01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</a:rPr>
              <a:t>④ </a:t>
            </a:r>
            <a:r>
              <a:rPr lang="ko-KR" altLang="en-US" sz="3600" b="1" dirty="0">
                <a:latin typeface="맑은 고딕" panose="020B0503020000020004" pitchFamily="50" charset="-127"/>
              </a:rPr>
              <a:t>교육 수강하기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6532" t="14300" r="16926" b="5900"/>
          <a:stretch/>
        </p:blipFill>
        <p:spPr>
          <a:xfrm>
            <a:off x="395536" y="1243330"/>
            <a:ext cx="8280920" cy="558594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932040" y="4869160"/>
            <a:ext cx="720080" cy="13681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195736" y="4333629"/>
            <a:ext cx="6622326" cy="5355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㉔ 수강이 모두 </a:t>
            </a:r>
            <a:r>
              <a:rPr lang="en-US" altLang="ko-KR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O 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됐는지 확인</a:t>
            </a:r>
            <a:r>
              <a:rPr lang="en-US" altLang="ko-KR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, X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가 </a:t>
            </a:r>
            <a:r>
              <a:rPr lang="ko-KR" altLang="en-US" b="1" kern="0" dirty="0" err="1" smtClean="0">
                <a:solidFill>
                  <a:srgbClr val="000000"/>
                </a:solidFill>
                <a:latin typeface="맑은 고딕" panose="020B0503020000020004" pitchFamily="50" charset="-127"/>
              </a:rPr>
              <a:t>있을경우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수료증발급 불가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66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</a:rPr>
              <a:t>⑤ </a:t>
            </a:r>
            <a:r>
              <a:rPr lang="ko-KR" altLang="en-US" sz="3600" b="1" dirty="0" smtClean="0">
                <a:latin typeface="맑은 고딕" panose="020B0503020000020004" pitchFamily="50" charset="-127"/>
              </a:rPr>
              <a:t>수료증 발급하기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6926" t="12901" r="16926" b="6601"/>
          <a:stretch/>
        </p:blipFill>
        <p:spPr>
          <a:xfrm>
            <a:off x="683568" y="1268760"/>
            <a:ext cx="7776864" cy="532344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228184" y="2924944"/>
            <a:ext cx="1224136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940152" y="2498566"/>
            <a:ext cx="4171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㉕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812360" y="3861048"/>
            <a:ext cx="576064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385114" y="3773302"/>
            <a:ext cx="4171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㉖</a:t>
            </a:r>
            <a:endParaRPr lang="ko-KR" altLang="en-US" sz="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22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</a:rPr>
              <a:t>⑤ </a:t>
            </a:r>
            <a:r>
              <a:rPr lang="ko-KR" altLang="en-US" sz="3600" b="1" dirty="0" smtClean="0">
                <a:latin typeface="맑은 고딕" panose="020B0503020000020004" pitchFamily="50" charset="-127"/>
              </a:rPr>
              <a:t>수료증 제출하기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37400" t="8000" r="29525" b="8000"/>
          <a:stretch/>
        </p:blipFill>
        <p:spPr>
          <a:xfrm>
            <a:off x="107504" y="1196752"/>
            <a:ext cx="3816424" cy="545203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37400" t="8000" r="29525" b="8000"/>
          <a:stretch/>
        </p:blipFill>
        <p:spPr>
          <a:xfrm>
            <a:off x="5148064" y="1196752"/>
            <a:ext cx="3730014" cy="5328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6156012"/>
            <a:ext cx="4032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 </a:t>
            </a:r>
            <a:r>
              <a:rPr lang="ko-KR" altLang="en-US" dirty="0" smtClean="0"/>
              <a:t>수료증 사진 찍어 </a:t>
            </a:r>
            <a:r>
              <a:rPr lang="ko-KR" altLang="en-US" dirty="0" err="1" smtClean="0"/>
              <a:t>업무폰으로</a:t>
            </a:r>
            <a:r>
              <a:rPr lang="ko-KR" altLang="en-US" dirty="0" smtClean="0"/>
              <a:t> 발송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96847" y="6137675"/>
            <a:ext cx="4032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 </a:t>
            </a:r>
            <a:r>
              <a:rPr lang="ko-KR" altLang="en-US" dirty="0" smtClean="0"/>
              <a:t>수료증 인쇄해서 센터로 직접 제출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292080" y="1484784"/>
            <a:ext cx="288032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7020272" y="4581128"/>
            <a:ext cx="360040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03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</a:rPr>
              <a:t>⑤ </a:t>
            </a:r>
            <a:r>
              <a:rPr lang="ko-KR" altLang="en-US" sz="3600" b="1" dirty="0" smtClean="0">
                <a:latin typeface="맑은 고딕" panose="020B0503020000020004" pitchFamily="50" charset="-127"/>
              </a:rPr>
              <a:t>수료증 발급하기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37400" t="8701" r="29525" b="8001"/>
          <a:stretch/>
        </p:blipFill>
        <p:spPr>
          <a:xfrm>
            <a:off x="467544" y="1319778"/>
            <a:ext cx="3761360" cy="532859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95536" y="1556792"/>
            <a:ext cx="360040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547664" y="3624034"/>
            <a:ext cx="1584176" cy="3090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483768" y="4653136"/>
            <a:ext cx="432048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6263842"/>
            <a:ext cx="4032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 </a:t>
            </a:r>
            <a:r>
              <a:rPr lang="ko-KR" altLang="en-US" dirty="0" smtClean="0"/>
              <a:t>수료증 파일저장 후 메일로 제출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14244" y="313221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★ 수료증이 제출되어야 교육 수강   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완료 한 것으로 인정됩니다 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8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20817" t="14919" r="44927" b="33281"/>
          <a:stretch/>
        </p:blipFill>
        <p:spPr>
          <a:xfrm>
            <a:off x="539552" y="1529408"/>
            <a:ext cx="6264696" cy="532859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83568" y="4653136"/>
            <a:ext cx="1440160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213484" y="4621907"/>
            <a:ext cx="72008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mtClean="0">
                <a:solidFill>
                  <a:srgbClr val="FF0000"/>
                </a:solidFill>
              </a:rPr>
              <a:t>클릭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6532" t="12901" r="6294" b="20600"/>
          <a:stretch/>
        </p:blipFill>
        <p:spPr>
          <a:xfrm>
            <a:off x="323528" y="1268760"/>
            <a:ext cx="8496944" cy="496855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491880" y="5085184"/>
            <a:ext cx="1296144" cy="10801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932040" y="5425189"/>
            <a:ext cx="72008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mtClean="0">
                <a:solidFill>
                  <a:srgbClr val="FF0000"/>
                </a:solidFill>
              </a:rPr>
              <a:t>클릭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16926" t="12901" r="16926" b="7301"/>
          <a:stretch/>
        </p:blipFill>
        <p:spPr>
          <a:xfrm>
            <a:off x="575556" y="1272202"/>
            <a:ext cx="7992888" cy="542374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228184" y="3501008"/>
            <a:ext cx="720080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803511" y="5733256"/>
            <a:ext cx="720080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567772" y="5687853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②</a:t>
            </a:r>
            <a:endParaRPr lang="ko-KR" alt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22658" y="328091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①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169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본인인증하기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38202" t="20925" r="30887" b="13077"/>
          <a:stretch/>
        </p:blipFill>
        <p:spPr>
          <a:xfrm>
            <a:off x="107504" y="1247771"/>
            <a:ext cx="4320480" cy="547260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37983" t="20932" r="30763" b="13088"/>
          <a:stretch/>
        </p:blipFill>
        <p:spPr>
          <a:xfrm>
            <a:off x="4541912" y="1247771"/>
            <a:ext cx="4488160" cy="547260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487685" y="5013176"/>
            <a:ext cx="436243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983629" y="496759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latin typeface="맑은 고딕" panose="020B0503020000020004" pitchFamily="50" charset="-127"/>
              </a:rPr>
              <a:t>③</a:t>
            </a:r>
            <a:endParaRPr lang="ko-KR" altLang="en-US" sz="2800" dirty="0"/>
          </a:p>
        </p:txBody>
      </p:sp>
      <p:sp>
        <p:nvSpPr>
          <p:cNvPr id="2" name="직사각형 1"/>
          <p:cNvSpPr/>
          <p:nvPr/>
        </p:nvSpPr>
        <p:spPr>
          <a:xfrm>
            <a:off x="3460533" y="4997603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V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201120" y="5490810"/>
            <a:ext cx="630192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612437" y="385146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latin typeface="맑은 고딕" panose="020B0503020000020004" pitchFamily="50" charset="-127"/>
              </a:rPr>
              <a:t>④</a:t>
            </a:r>
            <a:endParaRPr lang="ko-KR" altLang="en-US" sz="2800" dirty="0"/>
          </a:p>
        </p:txBody>
      </p:sp>
      <p:sp>
        <p:nvSpPr>
          <p:cNvPr id="14" name="직사각형 13"/>
          <p:cNvSpPr/>
          <p:nvPr/>
        </p:nvSpPr>
        <p:spPr>
          <a:xfrm>
            <a:off x="6156176" y="3933056"/>
            <a:ext cx="720080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702325" y="544522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latin typeface="맑은 고딕" panose="020B0503020000020004" pitchFamily="50" charset="-127"/>
              </a:rPr>
              <a:t>⑤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660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sz="3600" b="1" dirty="0">
                <a:latin typeface="맑은 고딕" panose="020B0503020000020004" pitchFamily="50" charset="-127"/>
              </a:rPr>
              <a:t>본인인증하기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16458" t="12716" r="16944" b="8889"/>
          <a:stretch/>
        </p:blipFill>
        <p:spPr>
          <a:xfrm>
            <a:off x="450422" y="1254980"/>
            <a:ext cx="8243156" cy="5458189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437752" y="5949280"/>
            <a:ext cx="702200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940672" y="590369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latin typeface="맑은 고딕" panose="020B0503020000020004" pitchFamily="50" charset="-127"/>
              </a:rPr>
              <a:t>⑥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421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sz="3600" b="1" dirty="0">
                <a:latin typeface="맑은 고딕" panose="020B0503020000020004" pitchFamily="50" charset="-127"/>
              </a:rPr>
              <a:t>본인인증하기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41992" t="21067" r="35997" b="13713"/>
          <a:stretch/>
        </p:blipFill>
        <p:spPr>
          <a:xfrm>
            <a:off x="323528" y="1283774"/>
            <a:ext cx="3240360" cy="540060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42321" t="21143" r="35529" b="14494"/>
          <a:stretch/>
        </p:blipFill>
        <p:spPr>
          <a:xfrm>
            <a:off x="5364088" y="1211767"/>
            <a:ext cx="3348372" cy="547260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395536" y="2276872"/>
            <a:ext cx="3168352" cy="20882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96880" y="4437112"/>
            <a:ext cx="358303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latin typeface="맑은 고딕" panose="020B0503020000020004" pitchFamily="50" charset="-127"/>
              </a:rPr>
              <a:t>⑦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해당되는 통신사를 누르기</a:t>
            </a:r>
            <a:endParaRPr lang="ko-KR" altLang="en-US" sz="2000" dirty="0"/>
          </a:p>
        </p:txBody>
      </p:sp>
      <p:sp>
        <p:nvSpPr>
          <p:cNvPr id="13" name="직사각형 12"/>
          <p:cNvSpPr/>
          <p:nvPr/>
        </p:nvSpPr>
        <p:spPr>
          <a:xfrm>
            <a:off x="5255445" y="3212976"/>
            <a:ext cx="3457015" cy="30963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292080" y="4941168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V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302074" y="5196674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V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916204" y="5196674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V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912532" y="4941168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V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999168" y="1273783"/>
            <a:ext cx="407821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latin typeface="맑은 고딕" panose="020B0503020000020004" pitchFamily="50" charset="-127"/>
              </a:rPr>
              <a:t>⑧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빈칸 모두 채운 후 확인누르기</a:t>
            </a:r>
            <a:endParaRPr lang="ko-KR" altLang="en-US" sz="2000" dirty="0"/>
          </a:p>
        </p:txBody>
      </p:sp>
      <p:sp>
        <p:nvSpPr>
          <p:cNvPr id="25" name="직사각형 24"/>
          <p:cNvSpPr/>
          <p:nvPr/>
        </p:nvSpPr>
        <p:spPr>
          <a:xfrm>
            <a:off x="6956780" y="1797463"/>
            <a:ext cx="1719808" cy="4236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22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sz="3600" b="1" dirty="0">
                <a:latin typeface="맑은 고딕" panose="020B0503020000020004" pitchFamily="50" charset="-127"/>
              </a:rPr>
              <a:t>본인인증하기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42237" t="20838" r="35903" b="18824"/>
          <a:stretch/>
        </p:blipFill>
        <p:spPr>
          <a:xfrm>
            <a:off x="467544" y="1416362"/>
            <a:ext cx="3168352" cy="49685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41997" t="20676" r="35594" b="18700"/>
          <a:stretch/>
        </p:blipFill>
        <p:spPr>
          <a:xfrm>
            <a:off x="5508104" y="1340768"/>
            <a:ext cx="3312368" cy="504056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67544" y="2327891"/>
            <a:ext cx="3024336" cy="16051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23528" y="4055869"/>
            <a:ext cx="410445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latin typeface="맑은 고딕" panose="020B0503020000020004" pitchFamily="50" charset="-127"/>
              </a:rPr>
              <a:t>⑨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핸드폰으로 발송 된 인증번호 확인 후 등록하고 확인버튼 누르기</a:t>
            </a:r>
            <a:endParaRPr lang="ko-KR" altLang="en-US" sz="2000" dirty="0"/>
          </a:p>
        </p:txBody>
      </p:sp>
      <p:sp>
        <p:nvSpPr>
          <p:cNvPr id="13" name="직사각형 12"/>
          <p:cNvSpPr/>
          <p:nvPr/>
        </p:nvSpPr>
        <p:spPr>
          <a:xfrm>
            <a:off x="5868143" y="5517232"/>
            <a:ext cx="816149" cy="4782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359725" y="551723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latin typeface="맑은 고딕" panose="020B0503020000020004" pitchFamily="50" charset="-127"/>
              </a:rPr>
              <a:t>⑩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405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183</Words>
  <Application>Microsoft Office PowerPoint</Application>
  <PresentationFormat>화면 슬라이드 쇼(4:3)</PresentationFormat>
  <Paragraphs>66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8" baseType="lpstr">
      <vt:lpstr>맑은 고딕</vt:lpstr>
      <vt:lpstr>함초롬바탕</vt:lpstr>
      <vt:lpstr>Arial</vt:lpstr>
      <vt:lpstr>Office 테마</vt:lpstr>
      <vt:lpstr>2020년 법정의무교육 [개인정보보호]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2020년 아이돌보미  [보수교육] 시스템  신청 방법 안내</dc:title>
  <dc:creator>USER</dc:creator>
  <cp:lastModifiedBy>USER</cp:lastModifiedBy>
  <cp:revision>52</cp:revision>
  <dcterms:created xsi:type="dcterms:W3CDTF">2020-08-07T06:55:59Z</dcterms:created>
  <dcterms:modified xsi:type="dcterms:W3CDTF">2020-08-20T07:53:00Z</dcterms:modified>
</cp:coreProperties>
</file>