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0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6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91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1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6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0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0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302C-41B2-4A4F-BBFC-E7DB7071D28D}" type="datetimeFigureOut">
              <a:rPr lang="ko-KR" altLang="en-US" smtClean="0"/>
              <a:t>2020-08-20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1CE9-C231-4466-92DF-FA7B7D62D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358" y="116633"/>
            <a:ext cx="8964488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2020</a:t>
            </a:r>
            <a:r>
              <a:rPr lang="ko-KR" altLang="en-US" sz="4800" b="1" dirty="0" smtClean="0"/>
              <a:t>년</a:t>
            </a:r>
            <a:r>
              <a:rPr lang="en-US" altLang="ko-KR" sz="4800" b="1" dirty="0"/>
              <a:t> </a:t>
            </a:r>
            <a:r>
              <a:rPr lang="ko-KR" altLang="en-US" sz="4800" b="1" dirty="0" smtClean="0"/>
              <a:t>법정의무교육 수강 안내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24230"/>
              </p:ext>
            </p:extLst>
          </p:nvPr>
        </p:nvGraphicFramePr>
        <p:xfrm>
          <a:off x="107505" y="1340769"/>
          <a:ext cx="8917341" cy="2736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480340356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666106634"/>
                    </a:ext>
                  </a:extLst>
                </a:gridCol>
                <a:gridCol w="2292606">
                  <a:extLst>
                    <a:ext uri="{9D8B030D-6E8A-4147-A177-3AD203B41FA5}">
                      <a16:colId xmlns:a16="http://schemas.microsoft.com/office/drawing/2014/main" val="153219927"/>
                    </a:ext>
                  </a:extLst>
                </a:gridCol>
              </a:tblGrid>
              <a:tr h="455044">
                <a:tc>
                  <a:txBody>
                    <a:bodyPr/>
                    <a:lstStyle/>
                    <a:p>
                      <a:pPr algn="ctr" latinLnBrk="1">
                        <a:lnSpc>
                          <a:spcPts val="27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법정의무교육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7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홈페이지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7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</a:rPr>
                        <a:t>비고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558423"/>
                  </a:ext>
                </a:extLst>
              </a:tr>
              <a:tr h="4589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성희롱 예방교육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0000FF"/>
                          </a:solidFill>
                        </a:rPr>
                        <a:t>보수교육 시 이수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1715"/>
                  </a:ext>
                </a:extLst>
              </a:tr>
              <a:tr h="4422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개인정보보호 교육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개인정보보호 포털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수료증 발급 제출</a:t>
                      </a:r>
                      <a:endParaRPr lang="ko-KR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37238"/>
                  </a:ext>
                </a:extLst>
              </a:tr>
              <a:tr h="4422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장애인 인식개선 교육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장애인인식개선 </a:t>
                      </a:r>
                      <a:r>
                        <a:rPr lang="ko-KR" altLang="en-US" sz="2000" dirty="0" err="1" smtClean="0">
                          <a:solidFill>
                            <a:schemeClr val="tx1"/>
                          </a:solidFill>
                        </a:rPr>
                        <a:t>이러닝센터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수료증 발급 제출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18866"/>
                  </a:ext>
                </a:extLst>
              </a:tr>
              <a:tr h="4422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퇴직연금 교육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서울특별시 평생학습포털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</a:rPr>
                        <a:t>수료증 발급 제출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35769"/>
                  </a:ext>
                </a:extLst>
              </a:tr>
              <a:tr h="4954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아동학대 </a:t>
                      </a:r>
                      <a:r>
                        <a:rPr lang="ko-KR" altLang="en-US" sz="2000" dirty="0" err="1" smtClean="0">
                          <a:solidFill>
                            <a:schemeClr val="tx1"/>
                          </a:solidFill>
                        </a:rPr>
                        <a:t>신고의무자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 교육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0000FF"/>
                          </a:solidFill>
                        </a:rPr>
                        <a:t>보수교육 시 이수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879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982" y="4437112"/>
            <a:ext cx="8763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수료증 발급 후 제출 방법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ko-KR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수료증 인쇄해서 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 제출</a:t>
            </a:r>
            <a:endParaRPr lang="en-US" altLang="ko-KR" sz="2000" b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수료증 이미지 다운로드 후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 제출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(andong6008@naver.com)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수료증 핸드폰으로 사진 찍어서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문자 제출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24936" cy="5189210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강의실 입장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948264" y="5301207"/>
            <a:ext cx="1440160" cy="4320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56176" y="5301207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7545"/>
            <a:ext cx="6403843" cy="5472608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강의보기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180765" y="3448102"/>
            <a:ext cx="687379" cy="32694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940152" y="4293095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FF0000"/>
                </a:solidFill>
              </a:rPr>
              <a:t>강의보기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클릭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8408" y="4851992"/>
            <a:ext cx="29340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1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차시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~19</a:t>
            </a:r>
            <a:r>
              <a:rPr lang="ko-KR" altLang="en-US" sz="2400" b="1" dirty="0" err="1" smtClean="0">
                <a:solidFill>
                  <a:srgbClr val="00B050"/>
                </a:solidFill>
              </a:rPr>
              <a:t>차시까지</a:t>
            </a:r>
            <a:endParaRPr lang="en-US" altLang="ko-KR" sz="2400" b="1" dirty="0" smtClean="0">
              <a:solidFill>
                <a:srgbClr val="00B050"/>
              </a:solidFill>
            </a:endParaRPr>
          </a:p>
          <a:p>
            <a:r>
              <a:rPr lang="ko-KR" altLang="en-US" sz="2400" b="1" dirty="0" smtClean="0">
                <a:solidFill>
                  <a:srgbClr val="00B050"/>
                </a:solidFill>
              </a:rPr>
              <a:t>모두 수강해야 함</a:t>
            </a:r>
            <a:endParaRPr lang="en-US" altLang="ko-KR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강의보기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3993"/>
            <a:ext cx="7282572" cy="54601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96336" y="6252328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FF0000"/>
                </a:solidFill>
              </a:rPr>
              <a:t>강의보기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24128" y="3140968"/>
            <a:ext cx="1350186" cy="252216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37974" y="1766781"/>
            <a:ext cx="277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강의 끝나면 제목 눌러서 다음 강의 보기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6228184" y="2204864"/>
            <a:ext cx="0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평가 응시하기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7984"/>
            <a:ext cx="7229677" cy="557218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724128" y="3356992"/>
            <a:ext cx="687379" cy="32694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463988" y="2053610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B050"/>
                </a:solidFill>
              </a:rPr>
              <a:t>클릭</a:t>
            </a:r>
            <a:endParaRPr lang="en-US" altLang="ko-KR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20071" y="2067728"/>
            <a:ext cx="1152129" cy="4014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20071" y="2728438"/>
            <a:ext cx="270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err="1" smtClean="0">
                <a:solidFill>
                  <a:srgbClr val="0000FF"/>
                </a:solidFill>
              </a:rPr>
              <a:t>진도율</a:t>
            </a:r>
            <a:r>
              <a:rPr lang="ko-KR" altLang="en-US" b="1" dirty="0" smtClean="0">
                <a:solidFill>
                  <a:srgbClr val="0000FF"/>
                </a:solidFill>
              </a:rPr>
              <a:t> 확인하려면 클릭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20072" y="2512415"/>
            <a:ext cx="1191436" cy="2160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13998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동영상 이수 후 평가 응시하기 클릭해서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평가하셔야</a:t>
            </a:r>
            <a:r>
              <a:rPr lang="ko-KR" altLang="en-US" b="1" dirty="0" smtClean="0">
                <a:solidFill>
                  <a:srgbClr val="FF0000"/>
                </a:solidFill>
              </a:rPr>
              <a:t> 수료증 발급 가능합니다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29084"/>
            <a:ext cx="8157971" cy="5080236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평가 응시하기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308304" y="4077073"/>
            <a:ext cx="1101186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13998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동영상 이수 후 평가 응시하기 클릭해서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평가하셔야</a:t>
            </a:r>
            <a:r>
              <a:rPr lang="ko-KR" altLang="en-US" b="1" dirty="0" smtClean="0">
                <a:solidFill>
                  <a:srgbClr val="FF0000"/>
                </a:solidFill>
              </a:rPr>
              <a:t> 수료증 발급 가능합니다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4801" y="4593161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47680"/>
            <a:ext cx="5335607" cy="5472789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평가 응시하기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43808" y="6259216"/>
            <a:ext cx="1075285" cy="46125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30189" y="21370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동영상 이수 후 평가 응시하기 클릭해서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평가하셔야</a:t>
            </a:r>
            <a:r>
              <a:rPr lang="ko-KR" altLang="en-US" b="1" dirty="0" smtClean="0">
                <a:solidFill>
                  <a:srgbClr val="FF0000"/>
                </a:solidFill>
              </a:rPr>
              <a:t> 수료증 발급 가능합니다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792815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00FF"/>
                </a:solidFill>
              </a:rPr>
              <a:t>클릭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99574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평가 점수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70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점 이상 되어야 수료증 발급 가능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0" y="1335487"/>
            <a:ext cx="7579168" cy="4921361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수료증 발급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220072" y="2636912"/>
            <a:ext cx="263745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76056" y="3282720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360" y="4149080"/>
            <a:ext cx="2637456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53553" y="49263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</a:rPr>
              <a:t>2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4028" y="27861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1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5581" y="5468189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00FF"/>
                </a:solidFill>
              </a:rPr>
              <a:t>클릭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52201" y="5348344"/>
            <a:ext cx="1953380" cy="44837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0" y="1335487"/>
            <a:ext cx="7579168" cy="4921361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수료증 발급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220072" y="2636912"/>
            <a:ext cx="263745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76056" y="3282720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360" y="4149080"/>
            <a:ext cx="2637456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53553" y="49263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</a:rPr>
              <a:t>2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4028" y="27861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1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5581" y="5468189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00FF"/>
                </a:solidFill>
              </a:rPr>
              <a:t>클릭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52201" y="5348344"/>
            <a:ext cx="1953380" cy="448377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수료증 발급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3"/>
            <a:ext cx="3960440" cy="5186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73827"/>
            <a:ext cx="3960440" cy="31095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51520" y="1173827"/>
            <a:ext cx="360040" cy="3109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endCxn id="19" idx="1"/>
          </p:cNvCxnSpPr>
          <p:nvPr/>
        </p:nvCxnSpPr>
        <p:spPr>
          <a:xfrm>
            <a:off x="539552" y="1484782"/>
            <a:ext cx="4248472" cy="743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8024" y="2043121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방문제출자는 </a:t>
            </a:r>
            <a:r>
              <a:rPr lang="ko-KR" altLang="en-US" dirty="0" err="1" smtClean="0"/>
              <a:t>인쇄버튼</a:t>
            </a:r>
            <a:r>
              <a:rPr lang="ko-KR" altLang="en-US" dirty="0" smtClean="0"/>
              <a:t> 클릭 후 출력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35488" y="323084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수료증 발급 후 제출 방법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ko-KR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수료증 인쇄해서 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 제출</a:t>
            </a:r>
            <a:endParaRPr lang="en-US" altLang="ko-KR" sz="2000" b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수료증 이미지 다운로드 후 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 제출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(andong6008@naver.com)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수료증 핸드폰으로 사진 찍어서 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문자 제출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4005064"/>
            <a:ext cx="7056784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8" y="188640"/>
            <a:ext cx="8964488" cy="2910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2020</a:t>
            </a:r>
            <a:r>
              <a:rPr lang="ko-KR" altLang="en-US" sz="4800" b="1" dirty="0" smtClean="0"/>
              <a:t>년</a:t>
            </a:r>
            <a:r>
              <a:rPr lang="en-US" altLang="ko-KR" sz="4800" b="1" dirty="0"/>
              <a:t> </a:t>
            </a:r>
            <a:r>
              <a:rPr lang="ko-KR" altLang="en-US" sz="4800" b="1" dirty="0" smtClean="0"/>
              <a:t>법정의무교육</a:t>
            </a:r>
            <a:r>
              <a:rPr lang="en-US" altLang="ko-KR" sz="6600" b="1" dirty="0" smtClean="0"/>
              <a:t/>
            </a:r>
            <a:br>
              <a:rPr lang="en-US" altLang="ko-KR" sz="6600" b="1" dirty="0" smtClean="0"/>
            </a:br>
            <a:r>
              <a:rPr lang="en-US" altLang="ko-KR" sz="66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장애인 인식개선 교육</a:t>
            </a:r>
            <a:r>
              <a:rPr lang="en-US" altLang="ko-KR" sz="6600" b="1" dirty="0" smtClean="0">
                <a:solidFill>
                  <a:srgbClr val="0000FF"/>
                </a:solidFill>
              </a:rPr>
              <a:t>]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5496" y="3501008"/>
            <a:ext cx="9108504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057672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rgbClr val="FF0000"/>
                </a:solidFill>
              </a:rPr>
              <a:t>온라인 수강 신청 방법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9" y="1204469"/>
            <a:ext cx="8898502" cy="55592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2483768" y="1340768"/>
            <a:ext cx="2520280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2093930"/>
            <a:ext cx="31683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입력 후 돋보기 클릭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52319" y="1373850"/>
            <a:ext cx="820469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들어가기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73850"/>
            <a:ext cx="8332601" cy="44309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9552" y="4293096"/>
            <a:ext cx="309634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87824" y="3831431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431"/>
            <a:ext cx="8329002" cy="5560150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308304" y="1268760"/>
            <a:ext cx="64807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935535" y="1552186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366272"/>
            <a:ext cx="8208912" cy="5235605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15462" y="3549253"/>
            <a:ext cx="4536504" cy="31806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55776" y="4077072"/>
            <a:ext cx="38164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solidFill>
                  <a:srgbClr val="FF0000"/>
                </a:solidFill>
              </a:rPr>
              <a:t>회원가입 진행해주세요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9492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회원가입 진행 중 이메일로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인증확인</a:t>
            </a:r>
            <a:r>
              <a:rPr lang="ko-KR" altLang="en-US" b="1" dirty="0" smtClean="0">
                <a:solidFill>
                  <a:srgbClr val="FF0000"/>
                </a:solidFill>
              </a:rPr>
              <a:t> 메일이 발송됩니다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메일 없으신 분들은 자녀분들께 도움을 요청하시기 바랍니다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smtClean="0">
                <a:solidFill>
                  <a:srgbClr val="FF0000"/>
                </a:solidFill>
              </a:rPr>
              <a:t>소속기관은 직접입력 체크 후 작성해주세요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80" y="1385131"/>
            <a:ext cx="4619048" cy="250476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66668" y="1366271"/>
            <a:ext cx="283828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B050"/>
                </a:solidFill>
              </a:rPr>
              <a:t>소속기관 작성 시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451406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1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9932" y="1196083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2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968348" y="1512712"/>
            <a:ext cx="870728" cy="3152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교육신청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727829" cy="54006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419872" y="1988840"/>
            <a:ext cx="1008112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427984" y="2161555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282642"/>
            <a:ext cx="7848872" cy="5402865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교육신청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971600" y="4653135"/>
            <a:ext cx="2304256" cy="20323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75856" y="6310089"/>
            <a:ext cx="8640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" y="1196752"/>
            <a:ext cx="8424936" cy="5488754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-1"/>
            <a:ext cx="9144000" cy="111014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3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교육신청</a:t>
            </a:r>
            <a:endParaRPr lang="ko-KR" altLang="en-US" sz="3600" b="1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0" y="1110149"/>
            <a:ext cx="9144000" cy="57478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851920" y="4282445"/>
            <a:ext cx="3528392" cy="6587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860304" y="4948704"/>
            <a:ext cx="38164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클릭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en-US" altLang="ko-KR" sz="2000" b="1" dirty="0" smtClean="0">
                <a:solidFill>
                  <a:srgbClr val="00B050"/>
                </a:solidFill>
              </a:rPr>
              <a:t>*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수강 날짜는 신청하는 기간에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r>
              <a:rPr lang="ko-KR" altLang="en-US" sz="2000" b="1" dirty="0" smtClean="0">
                <a:solidFill>
                  <a:srgbClr val="00B050"/>
                </a:solidFill>
              </a:rPr>
              <a:t>   따라 변경될 수 있음</a:t>
            </a:r>
            <a:endParaRPr lang="ko-KR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293</Words>
  <Application>Microsoft Office PowerPoint</Application>
  <PresentationFormat>화면 슬라이드 쇼(4:3)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2020년 법정의무교육 수강 안내</vt:lpstr>
      <vt:lpstr>2020년 법정의무교육 [장애인 인식개선 교육]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2020년 아이돌보미  [보수교육] 시스템  신청 방법 안내</dc:title>
  <dc:creator>USER</dc:creator>
  <cp:lastModifiedBy>USER</cp:lastModifiedBy>
  <cp:revision>53</cp:revision>
  <dcterms:created xsi:type="dcterms:W3CDTF">2020-08-07T06:55:59Z</dcterms:created>
  <dcterms:modified xsi:type="dcterms:W3CDTF">2020-08-20T05:45:34Z</dcterms:modified>
</cp:coreProperties>
</file>